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429" r:id="rId3"/>
    <p:sldId id="430" r:id="rId4"/>
    <p:sldId id="434" r:id="rId5"/>
    <p:sldId id="432" r:id="rId6"/>
    <p:sldId id="433" r:id="rId7"/>
    <p:sldId id="480" r:id="rId8"/>
    <p:sldId id="431" r:id="rId9"/>
    <p:sldId id="443" r:id="rId10"/>
    <p:sldId id="490" r:id="rId11"/>
    <p:sldId id="489" r:id="rId12"/>
    <p:sldId id="477" r:id="rId13"/>
    <p:sldId id="435" r:id="rId14"/>
    <p:sldId id="440" r:id="rId15"/>
    <p:sldId id="478" r:id="rId16"/>
    <p:sldId id="442" r:id="rId17"/>
    <p:sldId id="448" r:id="rId18"/>
    <p:sldId id="447" r:id="rId19"/>
    <p:sldId id="436" r:id="rId20"/>
    <p:sldId id="491" r:id="rId21"/>
    <p:sldId id="438" r:id="rId22"/>
    <p:sldId id="450" r:id="rId23"/>
    <p:sldId id="449" r:id="rId24"/>
    <p:sldId id="451" r:id="rId25"/>
    <p:sldId id="452" r:id="rId26"/>
    <p:sldId id="475" r:id="rId27"/>
    <p:sldId id="454" r:id="rId28"/>
    <p:sldId id="466" r:id="rId29"/>
    <p:sldId id="467" r:id="rId30"/>
    <p:sldId id="453" r:id="rId31"/>
    <p:sldId id="494" r:id="rId32"/>
    <p:sldId id="495" r:id="rId33"/>
    <p:sldId id="497" r:id="rId34"/>
    <p:sldId id="498" r:id="rId35"/>
    <p:sldId id="499" r:id="rId36"/>
    <p:sldId id="492" r:id="rId37"/>
    <p:sldId id="493" r:id="rId38"/>
    <p:sldId id="455" r:id="rId39"/>
    <p:sldId id="500" r:id="rId40"/>
    <p:sldId id="501" r:id="rId41"/>
    <p:sldId id="460" r:id="rId42"/>
    <p:sldId id="503" r:id="rId43"/>
    <p:sldId id="511" r:id="rId44"/>
    <p:sldId id="510" r:id="rId45"/>
    <p:sldId id="456" r:id="rId46"/>
    <p:sldId id="481" r:id="rId47"/>
    <p:sldId id="482" r:id="rId48"/>
    <p:sldId id="488" r:id="rId49"/>
    <p:sldId id="479" r:id="rId50"/>
    <p:sldId id="486" r:id="rId51"/>
    <p:sldId id="487" r:id="rId52"/>
    <p:sldId id="483" r:id="rId53"/>
    <p:sldId id="485" r:id="rId54"/>
    <p:sldId id="506" r:id="rId55"/>
    <p:sldId id="484" r:id="rId56"/>
  </p:sldIdLst>
  <p:sldSz cx="9144000" cy="6858000" type="screen4x3"/>
  <p:notesSz cx="9866313" cy="6735763"/>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32" autoAdjust="0"/>
    <p:restoredTop sz="94698" autoAdjust="0"/>
  </p:normalViewPr>
  <p:slideViewPr>
    <p:cSldViewPr>
      <p:cViewPr varScale="1">
        <p:scale>
          <a:sx n="49" d="100"/>
          <a:sy n="49" d="100"/>
        </p:scale>
        <p:origin x="-12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1438" cy="714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3.wmf"/><Relationship Id="rId7" Type="http://schemas.openxmlformats.org/officeDocument/2006/relationships/image" Target="../media/image36.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25.wmf"/><Relationship Id="rId9"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89F7836D-2B94-4ACA-AE85-BFF2C575D57B}" type="datetimeFigureOut">
              <a:rPr kumimoji="1" lang="ja-JP" altLang="en-US" smtClean="0"/>
              <a:pPr/>
              <a:t>2012/11/7</a:t>
            </a:fld>
            <a:endParaRPr kumimoji="1" lang="ja-JP" altLang="en-US"/>
          </a:p>
        </p:txBody>
      </p:sp>
      <p:sp>
        <p:nvSpPr>
          <p:cNvPr id="4" name="フッター プレースホルダ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C1D23493-8BA1-4730-85AF-0E44F056699C}" type="slidenum">
              <a:rPr kumimoji="1" lang="ja-JP" altLang="en-US" smtClean="0"/>
              <a:pPr/>
              <a:t>‹#›</a:t>
            </a:fld>
            <a:endParaRPr kumimoji="1" lang="ja-JP" altLang="en-US"/>
          </a:p>
        </p:txBody>
      </p:sp>
    </p:spTree>
    <p:extLst>
      <p:ext uri="{BB962C8B-B14F-4D97-AF65-F5344CB8AC3E}">
        <p14:creationId xmlns:p14="http://schemas.microsoft.com/office/powerpoint/2010/main" val="1664122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4275402" cy="336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endParaRPr lang="ja-JP" altLang="ja-JP"/>
          </a:p>
        </p:txBody>
      </p:sp>
      <p:sp>
        <p:nvSpPr>
          <p:cNvPr id="2051" name="日期占位符 2"/>
          <p:cNvSpPr>
            <a:spLocks noGrp="1" noChangeArrowheads="1"/>
          </p:cNvSpPr>
          <p:nvPr>
            <p:ph type="dt" idx="1"/>
          </p:nvPr>
        </p:nvSpPr>
        <p:spPr bwMode="auto">
          <a:xfrm>
            <a:off x="5588628" y="0"/>
            <a:ext cx="4275402" cy="336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fld id="{2C4B4E96-B9D6-4AD8-B7BE-CB18B33A3B11}" type="datetime1">
              <a:rPr lang="zh-CN" altLang="en-US"/>
              <a:pPr/>
              <a:t>2012/11/7</a:t>
            </a:fld>
            <a:endParaRPr lang="zh-CN" altLang="en-US"/>
          </a:p>
        </p:txBody>
      </p:sp>
      <p:sp>
        <p:nvSpPr>
          <p:cNvPr id="2052" name="幻灯片图像占位符 3"/>
          <p:cNvSpPr>
            <a:spLocks noGrp="1" noRot="1" noChangeAspect="1" noChangeArrowheads="1"/>
          </p:cNvSpPr>
          <p:nvPr>
            <p:ph type="sldImg" idx="2"/>
          </p:nvPr>
        </p:nvSpPr>
        <p:spPr bwMode="auto">
          <a:xfrm>
            <a:off x="3249613" y="504825"/>
            <a:ext cx="3367087" cy="2525713"/>
          </a:xfrm>
          <a:prstGeom prst="rect">
            <a:avLst/>
          </a:prstGeom>
          <a:noFill/>
          <a:ln w="9525">
            <a:noFill/>
            <a:miter lim="800000"/>
            <a:headEnd/>
            <a:tailEnd/>
          </a:ln>
        </p:spPr>
      </p:sp>
      <p:sp>
        <p:nvSpPr>
          <p:cNvPr id="2053" name="备注占位符 4"/>
          <p:cNvSpPr>
            <a:spLocks noGrp="1" noRot="1" noChangeAspect="1" noChangeArrowheads="1"/>
          </p:cNvSpPr>
          <p:nvPr/>
        </p:nvSpPr>
        <p:spPr bwMode="auto">
          <a:xfrm>
            <a:off x="986632" y="3199488"/>
            <a:ext cx="7893050" cy="3031093"/>
          </a:xfrm>
          <a:prstGeom prst="rect">
            <a:avLst/>
          </a:prstGeom>
          <a:noFill/>
          <a:ln w="9525">
            <a:noFill/>
            <a:miter lim="800000"/>
            <a:headEnd/>
            <a:tailEnd/>
          </a:ln>
        </p:spPr>
        <p:txBody>
          <a:bodyPr anchor="ctr"/>
          <a:lstStyle/>
          <a:p>
            <a:pPr defTabSz="0">
              <a:spcBef>
                <a:spcPct val="30000"/>
              </a:spcBef>
            </a:pPr>
            <a:r>
              <a:rPr lang="zh-CN" sz="1200"/>
              <a:t>单击此处编辑母版文本样式</a:t>
            </a:r>
          </a:p>
          <a:p>
            <a:pPr defTabSz="0">
              <a:spcBef>
                <a:spcPct val="30000"/>
              </a:spcBef>
            </a:pPr>
            <a:r>
              <a:rPr lang="zh-CN" sz="1200"/>
              <a:t>第二级</a:t>
            </a:r>
          </a:p>
          <a:p>
            <a:pPr defTabSz="0">
              <a:spcBef>
                <a:spcPct val="30000"/>
              </a:spcBef>
            </a:pPr>
            <a:r>
              <a:rPr lang="zh-CN" sz="1200"/>
              <a:t>第三级</a:t>
            </a:r>
          </a:p>
          <a:p>
            <a:pPr defTabSz="0">
              <a:spcBef>
                <a:spcPct val="30000"/>
              </a:spcBef>
            </a:pPr>
            <a:r>
              <a:rPr lang="zh-CN" sz="1200"/>
              <a:t>第四级</a:t>
            </a:r>
          </a:p>
          <a:p>
            <a:pPr defTabSz="0">
              <a:spcBef>
                <a:spcPct val="30000"/>
              </a:spcBef>
            </a:pPr>
            <a:r>
              <a:rPr lang="zh-CN" sz="1200"/>
              <a:t>第五级</a:t>
            </a:r>
          </a:p>
        </p:txBody>
      </p:sp>
      <p:sp>
        <p:nvSpPr>
          <p:cNvPr id="2054" name="页脚占位符 5"/>
          <p:cNvSpPr>
            <a:spLocks noGrp="1" noChangeArrowheads="1"/>
          </p:cNvSpPr>
          <p:nvPr>
            <p:ph type="ftr" sz="quarter" idx="4"/>
          </p:nvPr>
        </p:nvSpPr>
        <p:spPr bwMode="auto">
          <a:xfrm>
            <a:off x="0" y="6397806"/>
            <a:ext cx="4275402" cy="3367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vl1pPr>
          </a:lstStyle>
          <a:p>
            <a:endParaRPr lang="ja-JP" altLang="ja-JP"/>
          </a:p>
        </p:txBody>
      </p:sp>
      <p:sp>
        <p:nvSpPr>
          <p:cNvPr id="2055" name="灯片编号占位符 6"/>
          <p:cNvSpPr>
            <a:spLocks noGrp="1" noChangeArrowheads="1"/>
          </p:cNvSpPr>
          <p:nvPr>
            <p:ph type="sldNum" sz="quarter" idx="5"/>
          </p:nvPr>
        </p:nvSpPr>
        <p:spPr bwMode="auto">
          <a:xfrm>
            <a:off x="5588628" y="6397806"/>
            <a:ext cx="4275402" cy="3367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vl1pPr>
          </a:lstStyle>
          <a:p>
            <a:fld id="{199D792F-C27D-4A44-B99A-0337A30AB1A6}" type="slidenum">
              <a:rPr lang="zh-CN" altLang="en-US"/>
              <a:pPr/>
              <a:t>‹#›</a:t>
            </a:fld>
            <a:endParaRPr lang="zh-CN" altLang="en-US"/>
          </a:p>
        </p:txBody>
      </p:sp>
    </p:spTree>
    <p:extLst>
      <p:ext uri="{BB962C8B-B14F-4D97-AF65-F5344CB8AC3E}">
        <p14:creationId xmlns:p14="http://schemas.microsoft.com/office/powerpoint/2010/main" val="432885973"/>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986632" y="3199488"/>
            <a:ext cx="7893050" cy="3031093"/>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79623CF-4853-4358-AC58-D179641AC3F3}"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986632" y="3199488"/>
            <a:ext cx="7893050" cy="3031093"/>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79623CF-4853-4358-AC58-D179641AC3F3}"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1"/>
          </p:nvPr>
        </p:nvSpPr>
        <p:spPr/>
        <p:txBody>
          <a:bodyPr/>
          <a:lstStyle>
            <a:lvl1pPr>
              <a:defRPr/>
            </a:lvl1pPr>
          </a:lstStyle>
          <a:p>
            <a:endParaRPr lang="ja-JP" altLang="ja-JP" dirty="0"/>
          </a:p>
        </p:txBody>
      </p:sp>
      <p:sp>
        <p:nvSpPr>
          <p:cNvPr id="6" name="スライド番号プレースホルダ 5"/>
          <p:cNvSpPr>
            <a:spLocks noGrp="1"/>
          </p:cNvSpPr>
          <p:nvPr>
            <p:ph type="sldNum" sz="quarter" idx="12"/>
          </p:nvPr>
        </p:nvSpPr>
        <p:spPr/>
        <p:txBody>
          <a:bodyPr/>
          <a:lstStyle>
            <a:lvl1pPr>
              <a:defRPr/>
            </a:lvl1pPr>
          </a:lstStyle>
          <a:p>
            <a:fld id="{97A83ABF-2C16-4357-9638-74370ED598DC}"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
        <p:nvSpPr>
          <p:cNvPr id="7" name="日付プレースホルダ 3"/>
          <p:cNvSpPr>
            <a:spLocks noGrp="1"/>
          </p:cNvSpPr>
          <p:nvPr>
            <p:ph type="dt" sz="half" idx="10"/>
          </p:nvPr>
        </p:nvSpPr>
        <p:spPr>
          <a:xfrm>
            <a:off x="445640" y="6492875"/>
            <a:ext cx="2133600" cy="365125"/>
          </a:xfrm>
        </p:spPr>
        <p:txBody>
          <a:bodyPr/>
          <a:lstStyle>
            <a:lvl1pPr>
              <a:defRPr sz="1200"/>
            </a:lvl1pPr>
          </a:lstStyle>
          <a:p>
            <a:r>
              <a:rPr lang="en-US" altLang="ja-JP" smtClean="0"/>
              <a:t>2012/8/28</a:t>
            </a:r>
            <a:endParaRPr lang="zh-CN" altLang="en-US" sz="1800" dirty="0">
              <a:solidFill>
                <a:schemeClr val="tx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D9DA9967-76C9-46E2-B090-AA29D5B7B82B}"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60B1977D-FBD8-4CBD-8343-1899253CDF15}"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sz="1200"/>
            </a:lvl1pPr>
          </a:lstStyle>
          <a:p>
            <a:r>
              <a:rPr lang="en-US" altLang="ja-JP" smtClean="0"/>
              <a:t>2012/8/28</a:t>
            </a:r>
            <a:endParaRPr lang="zh-CN" altLang="en-US" sz="1800" dirty="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BD79BBB2-6F89-4540-B252-0E419FE86A2C}"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sz="1200"/>
            </a:lvl1pPr>
          </a:lstStyle>
          <a:p>
            <a:r>
              <a:rPr lang="en-US" altLang="ja-JP" smtClean="0"/>
              <a:t>2012/8/28</a:t>
            </a:r>
            <a:endParaRPr lang="zh-CN" altLang="en-US" sz="1800" dirty="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B572A038-8505-4CBD-85C6-FFA1D6BE7634}"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2012/8/28</a:t>
            </a:r>
            <a:endParaRPr lang="zh-CN" altLang="en-US" sz="1800" dirty="0">
              <a:solidFill>
                <a:schemeClr val="tx1"/>
              </a:solidFill>
              <a:latin typeface="Arial" pitchFamily="34" charset="0"/>
              <a:ea typeface="+mn-ea"/>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9321F352-1794-4808-A1A4-C54D5FD5EED0}"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8" name="フッター プレースホルダ 7"/>
          <p:cNvSpPr>
            <a:spLocks noGrp="1"/>
          </p:cNvSpPr>
          <p:nvPr>
            <p:ph type="ftr" sz="quarter" idx="11"/>
          </p:nvPr>
        </p:nvSpPr>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p:txBody>
          <a:bodyPr/>
          <a:lstStyle>
            <a:lvl1pPr>
              <a:defRPr/>
            </a:lvl1pPr>
          </a:lstStyle>
          <a:p>
            <a:fld id="{988D777F-BCD4-4194-AD80-5183CA3CAAB9}"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4" name="フッター プレースホルダ 3"/>
          <p:cNvSpPr>
            <a:spLocks noGrp="1"/>
          </p:cNvSpPr>
          <p:nvPr>
            <p:ph type="ftr" sz="quarter" idx="11"/>
          </p:nvPr>
        </p:nvSpPr>
        <p:spPr/>
        <p:txBody>
          <a:bodyPr/>
          <a:lstStyle>
            <a:lvl1pPr>
              <a:defRPr/>
            </a:lvl1pPr>
          </a:lstStyle>
          <a:p>
            <a:endParaRPr lang="ja-JP" altLang="ja-JP"/>
          </a:p>
        </p:txBody>
      </p:sp>
      <p:sp>
        <p:nvSpPr>
          <p:cNvPr id="5" name="スライド番号プレースホルダ 4"/>
          <p:cNvSpPr>
            <a:spLocks noGrp="1"/>
          </p:cNvSpPr>
          <p:nvPr>
            <p:ph type="sldNum" sz="quarter" idx="12"/>
          </p:nvPr>
        </p:nvSpPr>
        <p:spPr/>
        <p:txBody>
          <a:bodyPr/>
          <a:lstStyle>
            <a:lvl1pPr>
              <a:defRPr/>
            </a:lvl1pPr>
          </a:lstStyle>
          <a:p>
            <a:fld id="{E6A64502-1253-4B2D-8F36-C1057A8768CD}"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3" name="フッター プレースホルダ 2"/>
          <p:cNvSpPr>
            <a:spLocks noGrp="1"/>
          </p:cNvSpPr>
          <p:nvPr>
            <p:ph type="ftr" sz="quarter" idx="11"/>
          </p:nvPr>
        </p:nvSpPr>
        <p:spPr/>
        <p:txBody>
          <a:bodyPr/>
          <a:lstStyle>
            <a:lvl1pPr>
              <a:defRPr/>
            </a:lvl1pPr>
          </a:lstStyle>
          <a:p>
            <a:endParaRPr lang="ja-JP" altLang="ja-JP"/>
          </a:p>
        </p:txBody>
      </p:sp>
      <p:sp>
        <p:nvSpPr>
          <p:cNvPr id="4" name="スライド番号プレースホルダ 3"/>
          <p:cNvSpPr>
            <a:spLocks noGrp="1"/>
          </p:cNvSpPr>
          <p:nvPr>
            <p:ph type="sldNum" sz="quarter" idx="12"/>
          </p:nvPr>
        </p:nvSpPr>
        <p:spPr/>
        <p:txBody>
          <a:bodyPr/>
          <a:lstStyle>
            <a:lvl1pPr>
              <a:defRPr/>
            </a:lvl1pPr>
          </a:lstStyle>
          <a:p>
            <a:fld id="{74C05409-0E47-45E7-952F-5469BE890311}"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01B81D4B-25E1-40C5-9357-B12B3A046F52}"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2012/8/28</a:t>
            </a:r>
            <a:endParaRPr lang="zh-CN" altLang="en-US" sz="1800">
              <a:solidFill>
                <a:schemeClr val="tx1"/>
              </a:solidFill>
              <a:latin typeface="Arial" pitchFamily="34" charset="0"/>
              <a:ea typeface="+mn-ea"/>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8822F266-3EE3-4B02-9E07-44E67A769E1C}" type="slidenum">
              <a:rPr lang="ja-JP" altLang="en-US" smtClean="0"/>
              <a:pPr/>
              <a:t>‹#›</a:t>
            </a:fld>
            <a:r>
              <a:rPr lang="en-US" altLang="ja-JP" dirty="0"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dirty="0" smtClean="0">
              <a:sym typeface="Calibri" pitchFamily="34" charset="0"/>
            </a:endParaRP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dirty="0" smtClean="0">
              <a:sym typeface="Calibri" pitchFamily="34" charset="0"/>
            </a:endParaRPr>
          </a:p>
        </p:txBody>
      </p:sp>
      <p:sp>
        <p:nvSpPr>
          <p:cNvPr id="1028" name="日期占位符 3"/>
          <p:cNvSpPr>
            <a:spLocks noGrp="1" noChangeArrowheads="1"/>
          </p:cNvSpPr>
          <p:nvPr>
            <p:ph type="dt" sz="half" idx="2"/>
          </p:nvPr>
        </p:nvSpPr>
        <p:spPr bwMode="auto">
          <a:xfrm>
            <a:off x="445640"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ＭＳ Ｐゴシック" pitchFamily="50" charset="-128"/>
                <a:sym typeface="Calibri" pitchFamily="34" charset="0"/>
              </a:defRPr>
            </a:lvl1pPr>
          </a:lstStyle>
          <a:p>
            <a:r>
              <a:rPr lang="en-US" altLang="ja-JP" smtClean="0"/>
              <a:t>2012/8/28</a:t>
            </a:r>
            <a:endParaRPr lang="zh-CN" altLang="en-US" sz="1800" dirty="0">
              <a:solidFill>
                <a:schemeClr val="tx1"/>
              </a:solidFill>
              <a:latin typeface="Arial" pitchFamily="34" charset="0"/>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ＭＳ Ｐゴシック" pitchFamily="50" charset="-128"/>
                <a:sym typeface="Calibri" pitchFamily="34" charset="0"/>
              </a:defRPr>
            </a:lvl1pPr>
          </a:lstStyle>
          <a:p>
            <a:endParaRPr lang="ja-JP" altLang="ja-JP"/>
          </a:p>
        </p:txBody>
      </p:sp>
      <p:sp>
        <p:nvSpPr>
          <p:cNvPr id="1030" name="灯片编号占位符 5"/>
          <p:cNvSpPr>
            <a:spLocks noGrp="1" noChangeArrowheads="1"/>
          </p:cNvSpPr>
          <p:nvPr>
            <p:ph type="sldNum" sz="quarter" idx="4"/>
          </p:nvPr>
        </p:nvSpPr>
        <p:spPr bwMode="auto">
          <a:xfrm>
            <a:off x="6553210"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ＭＳ Ｐゴシック" pitchFamily="50" charset="-128"/>
                <a:sym typeface="Calibri" pitchFamily="34" charset="0"/>
              </a:defRPr>
            </a:lvl1pPr>
          </a:lstStyle>
          <a:p>
            <a:r>
              <a:rPr lang="en-US" altLang="ja-JP" dirty="0" smtClean="0"/>
              <a:t>&lt;#&gt;/57</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2.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1.bin"/><Relationship Id="rId18" Type="http://schemas.openxmlformats.org/officeDocument/2006/relationships/image" Target="../media/image30.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4.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7.wmf"/><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25.wmf"/><Relationship Id="rId19" Type="http://schemas.openxmlformats.org/officeDocument/2006/relationships/oleObject" Target="../embeddings/oleObject24.bin"/><Relationship Id="rId4" Type="http://schemas.openxmlformats.org/officeDocument/2006/relationships/image" Target="../media/image31.wmf"/><Relationship Id="rId9" Type="http://schemas.openxmlformats.org/officeDocument/2006/relationships/oleObject" Target="../embeddings/oleObject19.bin"/><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8.bin"/><Relationship Id="rId14" Type="http://schemas.openxmlformats.org/officeDocument/2006/relationships/image" Target="../media/image35.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5.bin"/><Relationship Id="rId14" Type="http://schemas.openxmlformats.org/officeDocument/2006/relationships/image" Target="../media/image47.wmf"/></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wmf"/><Relationship Id="rId5" Type="http://schemas.openxmlformats.org/officeDocument/2006/relationships/oleObject" Target="../embeddings/oleObject39.bin"/><Relationship Id="rId4" Type="http://schemas.openxmlformats.org/officeDocument/2006/relationships/image" Target="../media/image59.wmf"/></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6.wmf"/><Relationship Id="rId5" Type="http://schemas.openxmlformats.org/officeDocument/2006/relationships/oleObject" Target="../embeddings/oleObject42.bin"/><Relationship Id="rId4" Type="http://schemas.openxmlformats.org/officeDocument/2006/relationships/image" Target="../media/image75.wmf"/></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32"/>
          <p:cNvSpPr>
            <a:spLocks noChangeArrowheads="1"/>
          </p:cNvSpPr>
          <p:nvPr/>
        </p:nvSpPr>
        <p:spPr bwMode="auto">
          <a:xfrm>
            <a:off x="0" y="233080"/>
            <a:ext cx="7745937" cy="2212913"/>
          </a:xfrm>
          <a:prstGeom prst="rect">
            <a:avLst/>
          </a:prstGeom>
          <a:noFill/>
          <a:ln w="9525">
            <a:noFill/>
            <a:miter lim="800000"/>
            <a:headEnd/>
            <a:tailEnd/>
          </a:ln>
        </p:spPr>
        <p:txBody>
          <a:bodyPr wrap="square" anchor="b" anchorCtr="1">
            <a:spAutoFit/>
          </a:bodyPr>
          <a:lstStyle/>
          <a:p>
            <a:pPr algn="ctr" eaLnBrk="1" hangingPunct="1">
              <a:lnSpc>
                <a:spcPct val="130000"/>
              </a:lnSpc>
            </a:pPr>
            <a:r>
              <a:rPr lang="ja-JP" altLang="en-US" sz="6600" dirty="0" smtClean="0">
                <a:solidFill>
                  <a:srgbClr val="00B0F0"/>
                </a:solidFill>
                <a:latin typeface="ＭＳ Ｐゴシック" pitchFamily="50" charset="-128"/>
                <a:ea typeface="ＭＳ Ｐゴシック" pitchFamily="50" charset="-128"/>
                <a:sym typeface="微软雅黑" pitchFamily="2" charset="-122"/>
              </a:rPr>
              <a:t>一章</a:t>
            </a:r>
            <a:r>
              <a:rPr lang="ja-JP" altLang="en-US" sz="6600" dirty="0" smtClean="0">
                <a:solidFill>
                  <a:srgbClr val="00B0F0"/>
                </a:solidFill>
                <a:latin typeface="ＭＳ Ｐゴシック" pitchFamily="50" charset="-128"/>
                <a:ea typeface="ＭＳ Ｐゴシック" pitchFamily="50" charset="-128"/>
                <a:sym typeface="微软雅黑" pitchFamily="2" charset="-122"/>
              </a:rPr>
              <a:t>　後半</a:t>
            </a:r>
            <a:endParaRPr lang="en-US" altLang="ja-JP" sz="6600" dirty="0">
              <a:solidFill>
                <a:srgbClr val="FFC000"/>
              </a:solidFill>
              <a:latin typeface="ＭＳ Ｐゴシック" pitchFamily="50" charset="-128"/>
              <a:ea typeface="微软雅黑" pitchFamily="2" charset="-122"/>
              <a:sym typeface="微软雅黑" pitchFamily="2" charset="-122"/>
            </a:endParaRPr>
          </a:p>
          <a:p>
            <a:pPr algn="ctr" eaLnBrk="1" hangingPunct="1">
              <a:lnSpc>
                <a:spcPct val="130000"/>
              </a:lnSpc>
            </a:pPr>
            <a:r>
              <a:rPr lang="en-US" altLang="zh-CN" sz="4000" dirty="0" smtClean="0">
                <a:solidFill>
                  <a:srgbClr val="FFC000"/>
                </a:solidFill>
                <a:latin typeface="Century" pitchFamily="18" charset="0"/>
                <a:ea typeface="微软雅黑" pitchFamily="2" charset="-122"/>
                <a:sym typeface="微软雅黑" pitchFamily="2" charset="-122"/>
              </a:rPr>
              <a:t>-1.6</a:t>
            </a:r>
            <a:r>
              <a:rPr lang="ja-JP" altLang="en-US" sz="4000" dirty="0" smtClean="0">
                <a:solidFill>
                  <a:srgbClr val="FFC000"/>
                </a:solidFill>
                <a:latin typeface="Century" pitchFamily="18" charset="0"/>
                <a:ea typeface="微软雅黑" pitchFamily="2" charset="-122"/>
                <a:sym typeface="微软雅黑" pitchFamily="2" charset="-122"/>
              </a:rPr>
              <a:t>～</a:t>
            </a:r>
            <a:r>
              <a:rPr lang="en-US" altLang="ja-JP" sz="4000" dirty="0" smtClean="0">
                <a:solidFill>
                  <a:srgbClr val="FFC000"/>
                </a:solidFill>
                <a:latin typeface="Century" pitchFamily="18" charset="0"/>
                <a:ea typeface="微软雅黑" pitchFamily="2" charset="-122"/>
                <a:sym typeface="微软雅黑" pitchFamily="2" charset="-122"/>
              </a:rPr>
              <a:t>1.10-</a:t>
            </a:r>
            <a:endParaRPr lang="ja-JP" altLang="en-US" sz="4000" dirty="0">
              <a:latin typeface="Century" pitchFamily="18" charset="0"/>
            </a:endParaRPr>
          </a:p>
        </p:txBody>
      </p:sp>
      <p:sp>
        <p:nvSpPr>
          <p:cNvPr id="3075" name="直接连接符 5"/>
          <p:cNvSpPr>
            <a:spLocks noChangeShapeType="1"/>
          </p:cNvSpPr>
          <p:nvPr/>
        </p:nvSpPr>
        <p:spPr bwMode="auto">
          <a:xfrm>
            <a:off x="827088" y="2349500"/>
            <a:ext cx="6408737" cy="0"/>
          </a:xfrm>
          <a:prstGeom prst="line">
            <a:avLst/>
          </a:prstGeom>
          <a:noFill/>
          <a:ln w="9525" cap="flat" cmpd="sng">
            <a:solidFill>
              <a:srgbClr val="00B0F0"/>
            </a:solidFill>
            <a:round/>
            <a:headEnd/>
            <a:tailEnd/>
          </a:ln>
        </p:spPr>
        <p:txBody>
          <a:bodyPr/>
          <a:lstStyle/>
          <a:p>
            <a:endParaRPr lang="ja-JP" altLang="en-US"/>
          </a:p>
        </p:txBody>
      </p:sp>
      <p:pic>
        <p:nvPicPr>
          <p:cNvPr id="3078" name="图片 6"/>
          <p:cNvPicPr>
            <a:picLocks noChangeAspect="1" noChangeArrowheads="1"/>
          </p:cNvPicPr>
          <p:nvPr/>
        </p:nvPicPr>
        <p:blipFill>
          <a:blip r:embed="rId2" cstate="print"/>
          <a:srcRect/>
          <a:stretch>
            <a:fillRect/>
          </a:stretch>
        </p:blipFill>
        <p:spPr bwMode="auto">
          <a:xfrm>
            <a:off x="304800" y="2866550"/>
            <a:ext cx="5546725" cy="3657600"/>
          </a:xfrm>
          <a:prstGeom prst="rect">
            <a:avLst/>
          </a:prstGeom>
          <a:noFill/>
          <a:ln w="9525">
            <a:noFill/>
            <a:miter lim="800000"/>
            <a:headEnd/>
            <a:tailEnd/>
          </a:ln>
        </p:spPr>
      </p:pic>
      <p:sp>
        <p:nvSpPr>
          <p:cNvPr id="12" name="スライド番号プレースホルダ 11"/>
          <p:cNvSpPr>
            <a:spLocks noGrp="1"/>
          </p:cNvSpPr>
          <p:nvPr>
            <p:ph type="sldNum" sz="quarter" idx="12"/>
          </p:nvPr>
        </p:nvSpPr>
        <p:spPr/>
        <p:txBody>
          <a:bodyPr/>
          <a:lstStyle/>
          <a:p>
            <a:fld id="{97A83ABF-2C16-4357-9638-74370ED598DC}" type="slidenum">
              <a:rPr lang="ja-JP" altLang="en-US" smtClean="0"/>
              <a:pPr/>
              <a:t>1</a:t>
            </a:fld>
            <a:r>
              <a:rPr lang="en-US" altLang="ja-JP" smtClean="0"/>
              <a:t>/57</a:t>
            </a:r>
            <a:endParaRPr lang="zh-CN" altLang="en-US" sz="1800" dirty="0">
              <a:solidFill>
                <a:schemeClr val="tx1"/>
              </a:solidFill>
              <a:latin typeface="Arial" pitchFamily="34" charset="0"/>
              <a:ea typeface="+mn-ea"/>
            </a:endParaRPr>
          </a:p>
        </p:txBody>
      </p:sp>
      <p:sp>
        <p:nvSpPr>
          <p:cNvPr id="13" name="日付プレースホルダ 12"/>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1+#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075"/>
                                        </p:tgtEl>
                                        <p:attrNameLst>
                                          <p:attrName>style.visibility</p:attrName>
                                        </p:attrNameLst>
                                      </p:cBhvr>
                                      <p:to>
                                        <p:strVal val="visible"/>
                                      </p:to>
                                    </p:set>
                                    <p:animEffect>
                                      <p:cBhvr>
                                        <p:cTn id="12" dur="1000"/>
                                        <p:tgtEl>
                                          <p:spTgt spid="3075"/>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p:cBhvr>
                                        <p:cTn id="16" dur="1000"/>
                                        <p:tgtEl>
                                          <p:spTgt spid="3078"/>
                                        </p:tgtEl>
                                      </p:cBhvr>
                                    </p:animEffect>
                                    <p:anim calcmode="lin" valueType="num">
                                      <p:cBhvr>
                                        <p:cTn id="17" dur="1000" fill="hold"/>
                                        <p:tgtEl>
                                          <p:spTgt spid="3078"/>
                                        </p:tgtEl>
                                        <p:attrNameLst>
                                          <p:attrName>ppt_x</p:attrName>
                                        </p:attrNameLst>
                                      </p:cBhvr>
                                      <p:tavLst>
                                        <p:tav tm="0">
                                          <p:val>
                                            <p:strVal val="#ppt_x"/>
                                          </p:val>
                                        </p:tav>
                                        <p:tav tm="100000">
                                          <p:val>
                                            <p:strVal val="#ppt_x"/>
                                          </p:val>
                                        </p:tav>
                                      </p:tavLst>
                                    </p:anim>
                                    <p:anim calcmode="lin" valueType="num">
                                      <p:cBhvr>
                                        <p:cTn id="18"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autoUpdateAnimBg="0"/>
      <p:bldP spid="3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0" name="コンテンツ プレースホルダ 2"/>
          <p:cNvSpPr txBox="1">
            <a:spLocks/>
          </p:cNvSpPr>
          <p:nvPr/>
        </p:nvSpPr>
        <p:spPr bwMode="auto">
          <a:xfrm>
            <a:off x="3428992" y="1285860"/>
            <a:ext cx="2179188"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rPr>
              <a:t>プログラム</a:t>
            </a:r>
            <a:endParaRPr kumimoji="1" lang="ja-JP" alt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endParaRPr>
          </a:p>
        </p:txBody>
      </p:sp>
      <p:pic>
        <p:nvPicPr>
          <p:cNvPr id="116740" name="Picture 4"/>
          <p:cNvPicPr>
            <a:picLocks noChangeAspect="1" noChangeArrowheads="1"/>
          </p:cNvPicPr>
          <p:nvPr/>
        </p:nvPicPr>
        <p:blipFill>
          <a:blip r:embed="rId2" cstate="print"/>
          <a:srcRect/>
          <a:stretch>
            <a:fillRect/>
          </a:stretch>
        </p:blipFill>
        <p:spPr bwMode="auto">
          <a:xfrm>
            <a:off x="3357554" y="6357958"/>
            <a:ext cx="2181225" cy="123825"/>
          </a:xfrm>
          <a:prstGeom prst="rect">
            <a:avLst/>
          </a:prstGeom>
          <a:noFill/>
          <a:ln w="9525">
            <a:noFill/>
            <a:miter lim="800000"/>
            <a:headEnd/>
            <a:tailEnd/>
          </a:ln>
        </p:spPr>
      </p:pic>
      <p:pic>
        <p:nvPicPr>
          <p:cNvPr id="117762" name="Picture 2"/>
          <p:cNvPicPr>
            <a:picLocks noChangeAspect="1" noChangeArrowheads="1"/>
          </p:cNvPicPr>
          <p:nvPr/>
        </p:nvPicPr>
        <p:blipFill>
          <a:blip r:embed="rId3" cstate="print"/>
          <a:srcRect/>
          <a:stretch>
            <a:fillRect/>
          </a:stretch>
        </p:blipFill>
        <p:spPr bwMode="auto">
          <a:xfrm>
            <a:off x="642910" y="2000240"/>
            <a:ext cx="7810500" cy="3905250"/>
          </a:xfrm>
          <a:prstGeom prst="rect">
            <a:avLst/>
          </a:prstGeom>
          <a:noFill/>
          <a:ln w="9525">
            <a:noFill/>
            <a:miter lim="800000"/>
            <a:headEnd/>
            <a:tailEnd/>
          </a:ln>
        </p:spPr>
      </p:pic>
      <p:sp>
        <p:nvSpPr>
          <p:cNvPr id="11" name="正方形/長方形 10"/>
          <p:cNvSpPr/>
          <p:nvPr/>
        </p:nvSpPr>
        <p:spPr bwMode="auto">
          <a:xfrm>
            <a:off x="571472" y="4000504"/>
            <a:ext cx="7929618" cy="107157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12" name="直線コネクタ 11"/>
          <p:cNvCxnSpPr/>
          <p:nvPr/>
        </p:nvCxnSpPr>
        <p:spPr bwMode="auto">
          <a:xfrm>
            <a:off x="3357554" y="6500834"/>
            <a:ext cx="2071702" cy="0"/>
          </a:xfrm>
          <a:prstGeom prst="line">
            <a:avLst/>
          </a:prstGeom>
          <a:solidFill>
            <a:schemeClr val="accent1"/>
          </a:solidFill>
          <a:ln w="25400" cap="flat" cmpd="dbl" algn="ctr">
            <a:solidFill>
              <a:srgbClr val="FF0000"/>
            </a:solidFill>
            <a:prstDash val="solid"/>
            <a:round/>
            <a:headEnd type="none" w="med" len="med"/>
            <a:tailEnd type="none" w="med" len="med"/>
          </a:ln>
          <a:effectLst/>
        </p:spPr>
      </p:cxnSp>
      <p:sp>
        <p:nvSpPr>
          <p:cNvPr id="13" name="スライド番号プレースホルダ 12"/>
          <p:cNvSpPr>
            <a:spLocks noGrp="1"/>
          </p:cNvSpPr>
          <p:nvPr>
            <p:ph type="sldNum" sz="quarter" idx="12"/>
          </p:nvPr>
        </p:nvSpPr>
        <p:spPr/>
        <p:txBody>
          <a:bodyPr/>
          <a:lstStyle/>
          <a:p>
            <a:fld id="{BD79BBB2-6F89-4540-B252-0E419FE86A2C}" type="slidenum">
              <a:rPr lang="ja-JP" altLang="en-US" smtClean="0"/>
              <a:pPr/>
              <a:t>10</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0" name="コンテンツ プレースホルダ 2"/>
          <p:cNvSpPr txBox="1">
            <a:spLocks/>
          </p:cNvSpPr>
          <p:nvPr/>
        </p:nvSpPr>
        <p:spPr bwMode="auto">
          <a:xfrm>
            <a:off x="3428992" y="1285860"/>
            <a:ext cx="2179188"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rPr>
              <a:t>プログラム</a:t>
            </a:r>
            <a:endParaRPr kumimoji="1" lang="ja-JP" alt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endParaRPr>
          </a:p>
        </p:txBody>
      </p:sp>
      <p:pic>
        <p:nvPicPr>
          <p:cNvPr id="116740" name="Picture 4"/>
          <p:cNvPicPr>
            <a:picLocks noChangeAspect="1" noChangeArrowheads="1"/>
          </p:cNvPicPr>
          <p:nvPr/>
        </p:nvPicPr>
        <p:blipFill>
          <a:blip r:embed="rId2" cstate="print"/>
          <a:srcRect/>
          <a:stretch>
            <a:fillRect/>
          </a:stretch>
        </p:blipFill>
        <p:spPr bwMode="auto">
          <a:xfrm>
            <a:off x="3357554" y="6357958"/>
            <a:ext cx="2181225" cy="123825"/>
          </a:xfrm>
          <a:prstGeom prst="rect">
            <a:avLst/>
          </a:prstGeom>
          <a:noFill/>
          <a:ln w="9525">
            <a:noFill/>
            <a:miter lim="800000"/>
            <a:headEnd/>
            <a:tailEnd/>
          </a:ln>
        </p:spPr>
      </p:pic>
      <p:pic>
        <p:nvPicPr>
          <p:cNvPr id="116742" name="Picture 6"/>
          <p:cNvPicPr>
            <a:picLocks noChangeAspect="1" noChangeArrowheads="1"/>
          </p:cNvPicPr>
          <p:nvPr/>
        </p:nvPicPr>
        <p:blipFill>
          <a:blip r:embed="rId3" cstate="print"/>
          <a:srcRect/>
          <a:stretch>
            <a:fillRect/>
          </a:stretch>
        </p:blipFill>
        <p:spPr bwMode="auto">
          <a:xfrm>
            <a:off x="428596" y="1928802"/>
            <a:ext cx="8524875" cy="4267200"/>
          </a:xfrm>
          <a:prstGeom prst="rect">
            <a:avLst/>
          </a:prstGeom>
          <a:noFill/>
          <a:ln w="9525">
            <a:noFill/>
            <a:miter lim="800000"/>
            <a:headEnd/>
            <a:tailEnd/>
          </a:ln>
        </p:spPr>
      </p:pic>
      <p:sp>
        <p:nvSpPr>
          <p:cNvPr id="13" name="正方形/長方形 12"/>
          <p:cNvSpPr/>
          <p:nvPr/>
        </p:nvSpPr>
        <p:spPr bwMode="auto">
          <a:xfrm>
            <a:off x="428596" y="3929066"/>
            <a:ext cx="8501122" cy="142876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12" name="直線コネクタ 11"/>
          <p:cNvCxnSpPr/>
          <p:nvPr/>
        </p:nvCxnSpPr>
        <p:spPr bwMode="auto">
          <a:xfrm>
            <a:off x="3357554" y="6500834"/>
            <a:ext cx="2071702" cy="0"/>
          </a:xfrm>
          <a:prstGeom prst="line">
            <a:avLst/>
          </a:prstGeom>
          <a:solidFill>
            <a:schemeClr val="accent1"/>
          </a:solidFill>
          <a:ln w="25400" cap="flat" cmpd="dbl" algn="ctr">
            <a:solidFill>
              <a:srgbClr val="FF0000"/>
            </a:solidFill>
            <a:prstDash val="solid"/>
            <a:round/>
            <a:headEnd type="none" w="med" len="med"/>
            <a:tailEnd type="none" w="med" len="med"/>
          </a:ln>
          <a:effectLst/>
        </p:spPr>
      </p:cxnSp>
      <p:sp>
        <p:nvSpPr>
          <p:cNvPr id="14" name="スライド番号プレースホルダ 13"/>
          <p:cNvSpPr>
            <a:spLocks noGrp="1"/>
          </p:cNvSpPr>
          <p:nvPr>
            <p:ph type="sldNum" sz="quarter" idx="12"/>
          </p:nvPr>
        </p:nvSpPr>
        <p:spPr/>
        <p:txBody>
          <a:bodyPr/>
          <a:lstStyle/>
          <a:p>
            <a:fld id="{BD79BBB2-6F89-4540-B252-0E419FE86A2C}" type="slidenum">
              <a:rPr lang="ja-JP" altLang="en-US" smtClean="0"/>
              <a:pPr/>
              <a:t>11</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7"/>
          <p:cNvSpPr/>
          <p:nvPr/>
        </p:nvSpPr>
        <p:spPr>
          <a:xfrm>
            <a:off x="1043510" y="4008460"/>
            <a:ext cx="747397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7" name="矩形 16"/>
          <p:cNvSpPr/>
          <p:nvPr/>
        </p:nvSpPr>
        <p:spPr>
          <a:xfrm>
            <a:off x="1018100" y="2246946"/>
            <a:ext cx="749938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a:t>
            </a:r>
            <a:r>
              <a:rPr lang="ja-JP" altLang="en-US" sz="3600" b="1" dirty="0">
                <a:latin typeface="ＭＳ Ｐゴシック" pitchFamily="50" charset="-128"/>
                <a:ea typeface="ＭＳ Ｐゴシック" pitchFamily="50" charset="-128"/>
              </a:rPr>
              <a:t>混合</a:t>
            </a:r>
            <a:r>
              <a:rPr lang="ja-JP" altLang="en-US" sz="3600" b="1" dirty="0" smtClean="0">
                <a:latin typeface="ＭＳ Ｐゴシック" pitchFamily="50" charset="-128"/>
                <a:ea typeface="ＭＳ Ｐゴシック" pitchFamily="50" charset="-128"/>
              </a:rPr>
              <a:t>問題</a:t>
            </a:r>
            <a:endParaRPr lang="zh-CN" altLang="en-US" sz="3600" b="1" dirty="0">
              <a:latin typeface="ＭＳ Ｐゴシック" pitchFamily="50" charset="-128"/>
              <a:ea typeface="ＭＳ Ｐゴシック" pitchFamily="50" charset="-128"/>
            </a:endParaRPr>
          </a:p>
        </p:txBody>
      </p:sp>
      <p:sp>
        <p:nvSpPr>
          <p:cNvPr id="18" name="矩形 17"/>
          <p:cNvSpPr/>
          <p:nvPr/>
        </p:nvSpPr>
        <p:spPr>
          <a:xfrm>
            <a:off x="1043478" y="3111042"/>
            <a:ext cx="7507882"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20" name="矩形 19"/>
          <p:cNvSpPr/>
          <p:nvPr/>
        </p:nvSpPr>
        <p:spPr>
          <a:xfrm>
            <a:off x="1012220" y="4900610"/>
            <a:ext cx="750526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16" name="矩形 15"/>
          <p:cNvSpPr/>
          <p:nvPr/>
        </p:nvSpPr>
        <p:spPr>
          <a:xfrm>
            <a:off x="1018100" y="13763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19" name="椭圆 9"/>
          <p:cNvSpPr/>
          <p:nvPr/>
        </p:nvSpPr>
        <p:spPr>
          <a:xfrm>
            <a:off x="557443" y="4917561"/>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2" name="椭圆 10"/>
          <p:cNvSpPr/>
          <p:nvPr/>
        </p:nvSpPr>
        <p:spPr>
          <a:xfrm>
            <a:off x="557443" y="3946014"/>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3" name="椭圆 11"/>
          <p:cNvSpPr/>
          <p:nvPr/>
        </p:nvSpPr>
        <p:spPr>
          <a:xfrm>
            <a:off x="557443" y="303959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3</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5" name="椭圆 12"/>
          <p:cNvSpPr/>
          <p:nvPr/>
        </p:nvSpPr>
        <p:spPr>
          <a:xfrm>
            <a:off x="591156" y="2175494"/>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6" name="椭圆 13"/>
          <p:cNvSpPr/>
          <p:nvPr/>
        </p:nvSpPr>
        <p:spPr>
          <a:xfrm>
            <a:off x="618540" y="125991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4" name="日付プレースホルダ 1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5" name="スライド番号プレースホルダ 14"/>
          <p:cNvSpPr>
            <a:spLocks noGrp="1"/>
          </p:cNvSpPr>
          <p:nvPr>
            <p:ph type="sldNum" sz="quarter" idx="12"/>
          </p:nvPr>
        </p:nvSpPr>
        <p:spPr/>
        <p:txBody>
          <a:bodyPr/>
          <a:lstStyle/>
          <a:p>
            <a:fld id="{BD79BBB2-6F89-4540-B252-0E419FE86A2C}" type="slidenum">
              <a:rPr lang="ja-JP" altLang="en-US" smtClean="0"/>
              <a:pPr/>
              <a:t>12</a:t>
            </a:fld>
            <a:r>
              <a:rPr lang="en-US" altLang="ja-JP" smtClean="0"/>
              <a:t>/57</a:t>
            </a:r>
            <a:endParaRPr lang="zh-CN" altLang="en-US" sz="1800" dirty="0">
              <a:solidFill>
                <a:schemeClr val="tx1"/>
              </a:solidFill>
              <a:latin typeface="Arial" pitchFamily="34" charset="0"/>
              <a:ea typeface="+mn-ea"/>
            </a:endParaRPr>
          </a:p>
        </p:txBody>
      </p:sp>
    </p:spTree>
    <p:custDataLst>
      <p:tags r:id="rId1"/>
    </p:custDataLst>
    <p:extLst>
      <p:ext uri="{BB962C8B-B14F-4D97-AF65-F5344CB8AC3E}">
        <p14:creationId xmlns:p14="http://schemas.microsoft.com/office/powerpoint/2010/main" val="2325611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1" nodeType="clickEffect">
                                  <p:stCondLst>
                                    <p:cond delay="0"/>
                                  </p:stCondLst>
                                  <p:childTnLst>
                                    <p:animEffect transition="out" filter="wipe(righ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xit" presetSubtype="2" fill="hold" grpId="0" nodeType="withEffect">
                                  <p:stCondLst>
                                    <p:cond delay="400"/>
                                  </p:stCondLst>
                                  <p:childTnLst>
                                    <p:animEffect transition="out" filter="wipe(right)">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22" presetClass="exit" presetSubtype="2" fill="hold" grpId="0" nodeType="withEffect">
                                  <p:stCondLst>
                                    <p:cond delay="400"/>
                                  </p:stCondLst>
                                  <p:childTnLst>
                                    <p:animEffect transition="out" filter="wipe(right)">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22" presetClass="exit" presetSubtype="2" fill="hold" grpId="0" nodeType="withEffect">
                                  <p:stCondLst>
                                    <p:cond delay="800"/>
                                  </p:stCondLst>
                                  <p:childTnLst>
                                    <p:animEffect transition="out" filter="wipe(right)">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0" presetClass="path" presetSubtype="0" accel="50000" decel="50000" fill="hold" grpId="0" nodeType="withEffect">
                                  <p:stCondLst>
                                    <p:cond delay="0"/>
                                  </p:stCondLst>
                                  <p:childTnLst>
                                    <p:animMotion origin="layout" path="M 0.00677 -0.00278 L 0.00677 -0.25949 " pathEditMode="relative" rAng="0" ptsTypes="AA">
                                      <p:cBhvr>
                                        <p:cTn id="18" dur="200" fill="hold"/>
                                        <p:tgtEl>
                                          <p:spTgt spid="23"/>
                                        </p:tgtEl>
                                        <p:attrNameLst>
                                          <p:attrName>ppt_x</p:attrName>
                                          <p:attrName>ppt_y</p:attrName>
                                        </p:attrNameLst>
                                      </p:cBhvr>
                                      <p:rCtr x="0" y="-12847"/>
                                    </p:animMotion>
                                  </p:childTnLst>
                                </p:cTn>
                              </p:par>
                              <p:par>
                                <p:cTn id="19" presetID="53" presetClass="exit" presetSubtype="0" fill="hold" grpId="1" nodeType="withEffect">
                                  <p:stCondLst>
                                    <p:cond delay="0"/>
                                  </p:stCondLst>
                                  <p:childTnLst>
                                    <p:anim calcmode="lin" valueType="num">
                                      <p:cBhvr>
                                        <p:cTn id="20" dur="500"/>
                                        <p:tgtEl>
                                          <p:spTgt spid="23"/>
                                        </p:tgtEl>
                                        <p:attrNameLst>
                                          <p:attrName>ppt_w</p:attrName>
                                        </p:attrNameLst>
                                      </p:cBhvr>
                                      <p:tavLst>
                                        <p:tav tm="0">
                                          <p:val>
                                            <p:strVal val="ppt_w"/>
                                          </p:val>
                                        </p:tav>
                                        <p:tav tm="100000">
                                          <p:val>
                                            <p:fltVal val="0"/>
                                          </p:val>
                                        </p:tav>
                                      </p:tavLst>
                                    </p:anim>
                                    <p:anim calcmode="lin" valueType="num">
                                      <p:cBhvr>
                                        <p:cTn id="21" dur="500"/>
                                        <p:tgtEl>
                                          <p:spTgt spid="23"/>
                                        </p:tgtEl>
                                        <p:attrNameLst>
                                          <p:attrName>ppt_h</p:attrName>
                                        </p:attrNameLst>
                                      </p:cBhvr>
                                      <p:tavLst>
                                        <p:tav tm="0">
                                          <p:val>
                                            <p:strVal val="ppt_h"/>
                                          </p:val>
                                        </p:tav>
                                        <p:tav tm="100000">
                                          <p:val>
                                            <p:fltVal val="0"/>
                                          </p:val>
                                        </p:tav>
                                      </p:tavLst>
                                    </p:anim>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par>
                                <p:cTn id="24" presetID="0" presetClass="path" presetSubtype="0" accel="50000" decel="50000" fill="hold" grpId="0" nodeType="withEffect">
                                  <p:stCondLst>
                                    <p:cond delay="0"/>
                                  </p:stCondLst>
                                  <p:childTnLst>
                                    <p:animMotion origin="layout" path="M 0.00677 -0.00277 L 0.00677 -0.39166 " pathEditMode="relative" rAng="0" ptsTypes="AA">
                                      <p:cBhvr>
                                        <p:cTn id="25" dur="200" fill="hold"/>
                                        <p:tgtEl>
                                          <p:spTgt spid="22"/>
                                        </p:tgtEl>
                                        <p:attrNameLst>
                                          <p:attrName>ppt_x</p:attrName>
                                          <p:attrName>ppt_y</p:attrName>
                                        </p:attrNameLst>
                                      </p:cBhvr>
                                      <p:rCtr x="0" y="-19444"/>
                                    </p:animMotion>
                                  </p:childTnLst>
                                </p:cTn>
                              </p:par>
                              <p:par>
                                <p:cTn id="26" presetID="53" presetClass="exit" presetSubtype="0" fill="hold" grpId="1" nodeType="withEffect">
                                  <p:stCondLst>
                                    <p:cond delay="0"/>
                                  </p:stCondLst>
                                  <p:childTnLst>
                                    <p:anim calcmode="lin" valueType="num">
                                      <p:cBhvr>
                                        <p:cTn id="27" dur="500"/>
                                        <p:tgtEl>
                                          <p:spTgt spid="22"/>
                                        </p:tgtEl>
                                        <p:attrNameLst>
                                          <p:attrName>ppt_w</p:attrName>
                                        </p:attrNameLst>
                                      </p:cBhvr>
                                      <p:tavLst>
                                        <p:tav tm="0">
                                          <p:val>
                                            <p:strVal val="ppt_w"/>
                                          </p:val>
                                        </p:tav>
                                        <p:tav tm="100000">
                                          <p:val>
                                            <p:fltVal val="0"/>
                                          </p:val>
                                        </p:tav>
                                      </p:tavLst>
                                    </p:anim>
                                    <p:anim calcmode="lin" valueType="num">
                                      <p:cBhvr>
                                        <p:cTn id="28" dur="500"/>
                                        <p:tgtEl>
                                          <p:spTgt spid="22"/>
                                        </p:tgtEl>
                                        <p:attrNameLst>
                                          <p:attrName>ppt_h</p:attrName>
                                        </p:attrNameLst>
                                      </p:cBhvr>
                                      <p:tavLst>
                                        <p:tav tm="0">
                                          <p:val>
                                            <p:strVal val="ppt_h"/>
                                          </p:val>
                                        </p:tav>
                                        <p:tav tm="100000">
                                          <p:val>
                                            <p:fltVal val="0"/>
                                          </p:val>
                                        </p:tav>
                                      </p:tavLst>
                                    </p:anim>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0" presetClass="path" presetSubtype="0" accel="50000" decel="50000" fill="hold" grpId="0" nodeType="withEffect">
                                  <p:stCondLst>
                                    <p:cond delay="0"/>
                                  </p:stCondLst>
                                  <p:childTnLst>
                                    <p:animMotion origin="layout" path="M 0.00677 0.00764 L 0.00677 -0.53333 " pathEditMode="relative" rAng="0" ptsTypes="AA">
                                      <p:cBhvr>
                                        <p:cTn id="32" dur="200" fill="hold"/>
                                        <p:tgtEl>
                                          <p:spTgt spid="19"/>
                                        </p:tgtEl>
                                        <p:attrNameLst>
                                          <p:attrName>ppt_x</p:attrName>
                                          <p:attrName>ppt_y</p:attrName>
                                        </p:attrNameLst>
                                      </p:cBhvr>
                                      <p:rCtr x="0" y="-27060"/>
                                    </p:animMotion>
                                  </p:childTnLst>
                                </p:cTn>
                              </p:par>
                              <p:par>
                                <p:cTn id="33" presetID="53" presetClass="exit" presetSubtype="0" fill="hold" grpId="1" nodeType="with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53" presetClass="exit" presetSubtype="0" fill="hold" grpId="0" nodeType="withEffect">
                                  <p:stCondLst>
                                    <p:cond delay="0"/>
                                  </p:stCondLst>
                                  <p:childTnLst>
                                    <p:anim calcmode="lin" valueType="num">
                                      <p:cBhvr>
                                        <p:cTn id="39" dur="500"/>
                                        <p:tgtEl>
                                          <p:spTgt spid="26"/>
                                        </p:tgtEl>
                                        <p:attrNameLst>
                                          <p:attrName>ppt_w</p:attrName>
                                        </p:attrNameLst>
                                      </p:cBhvr>
                                      <p:tavLst>
                                        <p:tav tm="0">
                                          <p:val>
                                            <p:strVal val="ppt_w"/>
                                          </p:val>
                                        </p:tav>
                                        <p:tav tm="100000">
                                          <p:val>
                                            <p:fltVal val="0"/>
                                          </p:val>
                                        </p:tav>
                                      </p:tavLst>
                                    </p:anim>
                                    <p:anim calcmode="lin" valueType="num">
                                      <p:cBhvr>
                                        <p:cTn id="40" dur="500"/>
                                        <p:tgtEl>
                                          <p:spTgt spid="26"/>
                                        </p:tgtEl>
                                        <p:attrNameLst>
                                          <p:attrName>ppt_h</p:attrName>
                                        </p:attrNameLst>
                                      </p:cBhvr>
                                      <p:tavLst>
                                        <p:tav tm="0">
                                          <p:val>
                                            <p:strVal val="ppt_h"/>
                                          </p:val>
                                        </p:tav>
                                        <p:tav tm="100000">
                                          <p:val>
                                            <p:fltVal val="0"/>
                                          </p:val>
                                        </p:tav>
                                      </p:tavLst>
                                    </p:anim>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par>
                          <p:cTn id="43" fill="hold">
                            <p:stCondLst>
                              <p:cond delay="1300"/>
                            </p:stCondLst>
                            <p:childTnLst>
                              <p:par>
                                <p:cTn id="44" presetID="0" presetClass="path" presetSubtype="0" accel="50000" decel="50000" fill="hold" grpId="0" nodeType="afterEffect">
                                  <p:stCondLst>
                                    <p:cond delay="0"/>
                                  </p:stCondLst>
                                  <p:childTnLst>
                                    <p:animMotion origin="layout" path="M -4.16667E-6 7.03053E-7 L -0.02916 -0.21739 " pathEditMode="relative" rAng="0" ptsTypes="AA">
                                      <p:cBhvr>
                                        <p:cTn id="45" dur="500" fill="hold"/>
                                        <p:tgtEl>
                                          <p:spTgt spid="17"/>
                                        </p:tgtEl>
                                        <p:attrNameLst>
                                          <p:attrName>ppt_x</p:attrName>
                                          <p:attrName>ppt_y</p:attrName>
                                        </p:attrNameLst>
                                      </p:cBhvr>
                                      <p:rCtr x="-15" y="-109"/>
                                    </p:animMotion>
                                  </p:childTnLst>
                                </p:cTn>
                              </p:par>
                              <p:par>
                                <p:cTn id="46" presetID="0" presetClass="path" presetSubtype="0" accel="50000" decel="50000" fill="hold" grpId="2" nodeType="withEffect">
                                  <p:stCondLst>
                                    <p:cond delay="0"/>
                                  </p:stCondLst>
                                  <p:childTnLst>
                                    <p:animMotion origin="layout" path="M 4.72222E-6 7.03053E-7 L -0.03681 -0.21924 " pathEditMode="relative" rAng="0" ptsTypes="AA">
                                      <p:cBhvr>
                                        <p:cTn id="47" dur="500" fill="hold"/>
                                        <p:tgtEl>
                                          <p:spTgt spid="25"/>
                                        </p:tgtEl>
                                        <p:attrNameLst>
                                          <p:attrName>ppt_x</p:attrName>
                                          <p:attrName>ppt_y</p:attrName>
                                        </p:attrNameLst>
                                      </p:cBhvr>
                                      <p:rCtr x="-18" y="-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8" grpId="0" animBg="1"/>
      <p:bldP spid="20" grpId="0" animBg="1"/>
      <p:bldP spid="16" grpId="1" animBg="1"/>
      <p:bldP spid="19" grpId="0" animBg="1"/>
      <p:bldP spid="19" grpId="1" animBg="1"/>
      <p:bldP spid="22" grpId="0" animBg="1"/>
      <p:bldP spid="22" grpId="1" animBg="1"/>
      <p:bldP spid="23" grpId="0" animBg="1"/>
      <p:bldP spid="23" grpId="1" animBg="1"/>
      <p:bldP spid="25" grpId="2"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2"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4" name="Picture 2"/>
          <p:cNvPicPr>
            <a:picLocks noChangeAspect="1" noChangeArrowheads="1"/>
          </p:cNvPicPr>
          <p:nvPr/>
        </p:nvPicPr>
        <p:blipFill>
          <a:blip r:embed="rId2" cstate="print"/>
          <a:srcRect t="3526" b="9023"/>
          <a:stretch>
            <a:fillRect/>
          </a:stretch>
        </p:blipFill>
        <p:spPr bwMode="auto">
          <a:xfrm>
            <a:off x="503250" y="3402050"/>
            <a:ext cx="4249737" cy="2765425"/>
          </a:xfrm>
          <a:prstGeom prst="rect">
            <a:avLst/>
          </a:prstGeom>
          <a:noFill/>
          <a:ln w="9525">
            <a:noFill/>
            <a:miter lim="800000"/>
            <a:headEnd/>
            <a:tailEnd/>
          </a:ln>
        </p:spPr>
      </p:pic>
      <p:sp>
        <p:nvSpPr>
          <p:cNvPr id="16" name="円形吹き出し 15"/>
          <p:cNvSpPr/>
          <p:nvPr/>
        </p:nvSpPr>
        <p:spPr bwMode="auto">
          <a:xfrm>
            <a:off x="3552800" y="1466900"/>
            <a:ext cx="3971940" cy="1133440"/>
          </a:xfrm>
          <a:prstGeom prst="wedgeEllipseCallout">
            <a:avLst>
              <a:gd name="adj1" fmla="val -70689"/>
              <a:gd name="adj2" fmla="val 172165"/>
            </a:avLst>
          </a:prstGeom>
          <a:ln w="9525" cap="flat" cmpd="sng" algn="ctr">
            <a:solidFill>
              <a:schemeClr val="tx1"/>
            </a:solidFill>
            <a:prstDash val="solid"/>
            <a:round/>
            <a:headEnd type="none" w="med" len="med"/>
            <a:tailEnd type="none" w="med" len="med"/>
          </a:ln>
          <a:effectLst/>
        </p:spPr>
        <p:style>
          <a:lnRef idx="0">
            <a:scrgbClr r="0" g="0" b="0"/>
          </a:lnRef>
          <a:fillRef idx="1001">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dirty="0" smtClean="0">
                <a:latin typeface="+mn-ea"/>
                <a:ea typeface="+mn-ea"/>
              </a:rPr>
              <a:t>ここでは、混合問題</a:t>
            </a:r>
            <a:endParaRPr lang="en-US" altLang="ja-JP" sz="2400" dirty="0" smtClean="0">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2400" dirty="0" smtClean="0">
                <a:latin typeface="+mn-ea"/>
                <a:ea typeface="+mn-ea"/>
              </a:rPr>
              <a:t>について</a:t>
            </a:r>
            <a:endParaRPr kumimoji="0" lang="ja-JP" altLang="en-US" sz="2400" b="0" i="0" u="none" strike="noStrike" cap="none" normalizeH="0" baseline="0" dirty="0" smtClean="0">
              <a:ln>
                <a:noFill/>
              </a:ln>
              <a:solidFill>
                <a:schemeClr val="tx1"/>
              </a:solidFill>
              <a:effectLst/>
              <a:latin typeface="+mn-ea"/>
              <a:ea typeface="+mn-ea"/>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13</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6100" y="1562590"/>
            <a:ext cx="5717900" cy="5121810"/>
          </a:xfrm>
        </p:spPr>
        <p:txBody>
          <a:bodyPr/>
          <a:lstStyle/>
          <a:p>
            <a:pPr marL="0" indent="0">
              <a:buNone/>
            </a:pPr>
            <a:r>
              <a:rPr kumimoji="1" lang="en-US" altLang="ja-JP" sz="2400" dirty="0" smtClean="0">
                <a:latin typeface="メイリオ" pitchFamily="50" charset="-128"/>
                <a:ea typeface="メイリオ" pitchFamily="50" charset="-128"/>
              </a:rPr>
              <a:t>4</a:t>
            </a:r>
            <a:r>
              <a:rPr kumimoji="1" lang="ja-JP" altLang="en-US" sz="2400" dirty="0" smtClean="0">
                <a:latin typeface="メイリオ" pitchFamily="50" charset="-128"/>
                <a:ea typeface="メイリオ" pitchFamily="50" charset="-128"/>
              </a:rPr>
              <a:t>種類の原料を調達・混合して</a:t>
            </a:r>
            <a:r>
              <a:rPr kumimoji="1" lang="en-US" altLang="ja-JP" sz="2400" dirty="0" smtClean="0">
                <a:latin typeface="メイリオ" pitchFamily="50" charset="-128"/>
                <a:ea typeface="メイリオ" pitchFamily="50" charset="-128"/>
              </a:rPr>
              <a:t>1</a:t>
            </a:r>
            <a:r>
              <a:rPr kumimoji="1" lang="ja-JP" altLang="en-US" sz="2400" dirty="0" smtClean="0">
                <a:latin typeface="メイリオ" pitchFamily="50" charset="-128"/>
                <a:ea typeface="メイリオ" pitchFamily="50" charset="-128"/>
              </a:rPr>
              <a:t>種類の製品を製造している工場を考える。</a:t>
            </a:r>
            <a:endParaRPr kumimoji="1" lang="en-US" altLang="ja-JP" sz="2400" dirty="0" smtClean="0">
              <a:latin typeface="メイリオ" pitchFamily="50" charset="-128"/>
              <a:ea typeface="メイリオ" pitchFamily="50" charset="-128"/>
            </a:endParaRPr>
          </a:p>
          <a:p>
            <a:pPr marL="0" indent="0">
              <a:buNone/>
            </a:pPr>
            <a:r>
              <a:rPr kumimoji="1" lang="ja-JP" altLang="en-US" sz="2400" dirty="0" smtClean="0">
                <a:latin typeface="メイリオ" pitchFamily="50" charset="-128"/>
                <a:ea typeface="メイリオ" pitchFamily="50" charset="-128"/>
              </a:rPr>
              <a:t>原料には、</a:t>
            </a:r>
            <a:r>
              <a:rPr kumimoji="1" lang="en-US" altLang="ja-JP" sz="2400" dirty="0" smtClean="0">
                <a:latin typeface="メイリオ" pitchFamily="50" charset="-128"/>
                <a:ea typeface="メイリオ" pitchFamily="50" charset="-128"/>
              </a:rPr>
              <a:t>3</a:t>
            </a:r>
            <a:r>
              <a:rPr kumimoji="1" lang="ja-JP" altLang="en-US" sz="2400" dirty="0" smtClean="0">
                <a:latin typeface="メイリオ" pitchFamily="50" charset="-128"/>
                <a:ea typeface="メイリオ" pitchFamily="50" charset="-128"/>
              </a:rPr>
              <a:t>種類の成分が含まれており、成分</a:t>
            </a:r>
            <a:r>
              <a:rPr kumimoji="1" lang="en-US" altLang="ja-JP" sz="2400" dirty="0" smtClean="0">
                <a:latin typeface="メイリオ" pitchFamily="50" charset="-128"/>
                <a:ea typeface="メイリオ" pitchFamily="50" charset="-128"/>
              </a:rPr>
              <a:t>1</a:t>
            </a:r>
            <a:r>
              <a:rPr kumimoji="1" lang="ja-JP" altLang="en-US" sz="2400" dirty="0">
                <a:latin typeface="メイリオ" pitchFamily="50" charset="-128"/>
                <a:ea typeface="メイリオ" pitchFamily="50" charset="-128"/>
              </a:rPr>
              <a:t>について</a:t>
            </a:r>
            <a:r>
              <a:rPr kumimoji="1" lang="ja-JP" altLang="en-US" sz="2400" dirty="0" smtClean="0">
                <a:latin typeface="メイリオ" pitchFamily="50" charset="-128"/>
                <a:ea typeface="メイリオ" pitchFamily="50" charset="-128"/>
              </a:rPr>
              <a:t>はちょうど</a:t>
            </a:r>
            <a:r>
              <a:rPr kumimoji="1" lang="en-US" altLang="ja-JP" sz="2400" dirty="0" smtClean="0">
                <a:latin typeface="メイリオ" pitchFamily="50" charset="-128"/>
                <a:ea typeface="メイリオ" pitchFamily="50" charset="-128"/>
              </a:rPr>
              <a:t>20</a:t>
            </a:r>
            <a:r>
              <a:rPr kumimoji="1" lang="ja-JP" altLang="en-US" sz="2400" dirty="0" smtClean="0">
                <a:latin typeface="メイリオ" pitchFamily="50" charset="-128"/>
                <a:ea typeface="メイリオ" pitchFamily="50" charset="-128"/>
              </a:rPr>
              <a:t>％に、成分</a:t>
            </a:r>
            <a:r>
              <a:rPr kumimoji="1" lang="en-US" altLang="ja-JP" sz="2400" dirty="0" smtClean="0">
                <a:latin typeface="メイリオ" pitchFamily="50" charset="-128"/>
                <a:ea typeface="メイリオ" pitchFamily="50" charset="-128"/>
              </a:rPr>
              <a:t>2</a:t>
            </a:r>
            <a:r>
              <a:rPr kumimoji="1" lang="ja-JP" altLang="en-US" sz="2400" dirty="0" smtClean="0">
                <a:latin typeface="メイリオ" pitchFamily="50" charset="-128"/>
                <a:ea typeface="メイリオ" pitchFamily="50" charset="-128"/>
              </a:rPr>
              <a:t>については</a:t>
            </a:r>
            <a:r>
              <a:rPr kumimoji="1" lang="en-US" altLang="ja-JP" sz="2400" dirty="0" smtClean="0">
                <a:latin typeface="メイリオ" pitchFamily="50" charset="-128"/>
                <a:ea typeface="メイリオ" pitchFamily="50" charset="-128"/>
              </a:rPr>
              <a:t>35</a:t>
            </a:r>
            <a:r>
              <a:rPr kumimoji="1" lang="ja-JP" altLang="en-US" sz="2400" dirty="0" smtClean="0">
                <a:latin typeface="メイリオ" pitchFamily="50" charset="-128"/>
                <a:ea typeface="メイリオ" pitchFamily="50" charset="-128"/>
              </a:rPr>
              <a:t>％以下に、成分</a:t>
            </a:r>
            <a:r>
              <a:rPr kumimoji="1" lang="en-US" altLang="ja-JP" sz="2400" dirty="0" smtClean="0">
                <a:latin typeface="メイリオ" pitchFamily="50" charset="-128"/>
                <a:ea typeface="メイリオ" pitchFamily="50" charset="-128"/>
              </a:rPr>
              <a:t>3</a:t>
            </a:r>
            <a:r>
              <a:rPr kumimoji="1" lang="ja-JP" altLang="en-US" sz="2400" dirty="0" smtClean="0">
                <a:latin typeface="メイリオ" pitchFamily="50" charset="-128"/>
                <a:ea typeface="メイリオ" pitchFamily="50" charset="-128"/>
              </a:rPr>
              <a:t>については</a:t>
            </a:r>
            <a:r>
              <a:rPr kumimoji="1" lang="en-US" altLang="ja-JP" sz="2400" dirty="0" smtClean="0">
                <a:latin typeface="メイリオ" pitchFamily="50" charset="-128"/>
                <a:ea typeface="メイリオ" pitchFamily="50" charset="-128"/>
              </a:rPr>
              <a:t>45</a:t>
            </a:r>
            <a:r>
              <a:rPr kumimoji="1" lang="ja-JP" altLang="en-US" sz="2400" dirty="0" smtClean="0">
                <a:latin typeface="メイリオ" pitchFamily="50" charset="-128"/>
                <a:ea typeface="メイリオ" pitchFamily="50" charset="-128"/>
              </a:rPr>
              <a:t>％以上になるように混合したい。</a:t>
            </a:r>
            <a:endParaRPr kumimoji="1" lang="en-US" altLang="ja-JP" sz="2400" dirty="0" smtClean="0">
              <a:latin typeface="メイリオ" pitchFamily="50" charset="-128"/>
              <a:ea typeface="メイリオ" pitchFamily="50" charset="-128"/>
            </a:endParaRPr>
          </a:p>
          <a:p>
            <a:pPr marL="0" indent="0">
              <a:buNone/>
            </a:pPr>
            <a:r>
              <a:rPr kumimoji="1" lang="ja-JP" altLang="en-US" sz="2400" dirty="0">
                <a:latin typeface="メイリオ" pitchFamily="50" charset="-128"/>
                <a:ea typeface="メイリオ" pitchFamily="50" charset="-128"/>
              </a:rPr>
              <a:t>各原料</a:t>
            </a:r>
            <a:r>
              <a:rPr kumimoji="1" lang="ja-JP" altLang="en-US" sz="2400" dirty="0" smtClean="0">
                <a:latin typeface="メイリオ" pitchFamily="50" charset="-128"/>
                <a:ea typeface="メイリオ" pitchFamily="50" charset="-128"/>
              </a:rPr>
              <a:t>の成分含有率は、表</a:t>
            </a:r>
            <a:r>
              <a:rPr kumimoji="1" lang="en-US" altLang="ja-JP" sz="2400" dirty="0" smtClean="0">
                <a:latin typeface="メイリオ" pitchFamily="50" charset="-128"/>
                <a:ea typeface="メイリオ" pitchFamily="50" charset="-128"/>
              </a:rPr>
              <a:t>1.3</a:t>
            </a:r>
            <a:r>
              <a:rPr kumimoji="1" lang="ja-JP" altLang="en-US" sz="2400" dirty="0" err="1">
                <a:latin typeface="メイリオ" pitchFamily="50" charset="-128"/>
                <a:ea typeface="メイリオ" pitchFamily="50" charset="-128"/>
              </a:rPr>
              <a:t>のように</a:t>
            </a:r>
            <a:r>
              <a:rPr kumimoji="1" lang="ja-JP" altLang="en-US" sz="2400" dirty="0">
                <a:latin typeface="メイリオ" pitchFamily="50" charset="-128"/>
                <a:ea typeface="メイリオ" pitchFamily="50" charset="-128"/>
              </a:rPr>
              <a:t>なって</a:t>
            </a:r>
            <a:r>
              <a:rPr kumimoji="1" lang="ja-JP" altLang="en-US" sz="2400" dirty="0" smtClean="0">
                <a:latin typeface="メイリオ" pitchFamily="50" charset="-128"/>
                <a:ea typeface="メイリオ" pitchFamily="50" charset="-128"/>
              </a:rPr>
              <a:t>いる。</a:t>
            </a:r>
            <a:endParaRPr kumimoji="1" lang="en-US" altLang="ja-JP" sz="2400" dirty="0">
              <a:latin typeface="メイリオ" pitchFamily="50" charset="-128"/>
              <a:ea typeface="メイリオ" pitchFamily="50" charset="-128"/>
            </a:endParaRPr>
          </a:p>
          <a:p>
            <a:pPr marL="0" indent="0">
              <a:buNone/>
            </a:pPr>
            <a:r>
              <a:rPr kumimoji="1" lang="ja-JP" altLang="en-US" sz="2400" dirty="0" smtClean="0">
                <a:latin typeface="メイリオ" pitchFamily="50" charset="-128"/>
                <a:ea typeface="メイリオ" pitchFamily="50" charset="-128"/>
              </a:rPr>
              <a:t>原料の単価が</a:t>
            </a:r>
            <a:r>
              <a:rPr kumimoji="1" lang="en-US" altLang="ja-JP" sz="2400" dirty="0" smtClean="0">
                <a:latin typeface="メイリオ" pitchFamily="50" charset="-128"/>
                <a:ea typeface="メイリオ" pitchFamily="50" charset="-128"/>
              </a:rPr>
              <a:t>1</a:t>
            </a:r>
            <a:r>
              <a:rPr kumimoji="1" lang="ja-JP" altLang="en-US" sz="2400" dirty="0" smtClean="0">
                <a:latin typeface="メイリオ" pitchFamily="50" charset="-128"/>
                <a:ea typeface="メイリオ" pitchFamily="50" charset="-128"/>
              </a:rPr>
              <a:t>トン当たり、</a:t>
            </a:r>
            <a:r>
              <a:rPr kumimoji="1" lang="en-US" altLang="ja-JP" sz="2400" dirty="0" smtClean="0">
                <a:latin typeface="メイリオ" pitchFamily="50" charset="-128"/>
                <a:ea typeface="メイリオ" pitchFamily="50" charset="-128"/>
              </a:rPr>
              <a:t>5,6,8,20</a:t>
            </a:r>
            <a:r>
              <a:rPr kumimoji="1" lang="ja-JP" altLang="en-US" sz="2400" dirty="0">
                <a:latin typeface="メイリオ" pitchFamily="50" charset="-128"/>
                <a:ea typeface="メイリオ" pitchFamily="50" charset="-128"/>
              </a:rPr>
              <a:t> </a:t>
            </a:r>
            <a:r>
              <a:rPr kumimoji="1" lang="ja-JP" altLang="en-US" sz="2400" dirty="0" smtClean="0">
                <a:latin typeface="メイリオ" pitchFamily="50" charset="-128"/>
                <a:ea typeface="メイリオ" pitchFamily="50" charset="-128"/>
              </a:rPr>
              <a:t>万円であるとしたとき、どのような原料を混ぜ合わせれば、製品</a:t>
            </a:r>
            <a:r>
              <a:rPr kumimoji="1" lang="en-US" altLang="ja-JP" sz="2400" dirty="0" smtClean="0">
                <a:latin typeface="メイリオ" pitchFamily="50" charset="-128"/>
                <a:ea typeface="メイリオ" pitchFamily="50" charset="-128"/>
              </a:rPr>
              <a:t>1</a:t>
            </a:r>
            <a:r>
              <a:rPr kumimoji="1" lang="ja-JP" altLang="en-US" sz="2400" dirty="0" smtClean="0">
                <a:latin typeface="メイリオ" pitchFamily="50" charset="-128"/>
                <a:ea typeface="メイリオ" pitchFamily="50" charset="-128"/>
              </a:rPr>
              <a:t>トンを最小費用で製造できるだろうか？</a:t>
            </a:r>
            <a:endParaRPr kumimoji="1" lang="en-US" altLang="ja-JP" sz="2400" dirty="0" smtClean="0">
              <a:latin typeface="メイリオ" pitchFamily="50" charset="-128"/>
              <a:ea typeface="メイリオ" pitchFamily="50" charset="-128"/>
            </a:endParaRPr>
          </a:p>
          <a:p>
            <a:pPr marL="0" indent="0">
              <a:buNone/>
            </a:pPr>
            <a:endParaRPr kumimoji="1" lang="en-US" altLang="ja-JP" sz="2400" dirty="0" smtClean="0">
              <a:latin typeface="メイリオ" pitchFamily="50" charset="-128"/>
              <a:ea typeface="メイリオ" pitchFamily="50" charset="-128"/>
            </a:endParaRPr>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0"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6" name="Picture 3"/>
          <p:cNvPicPr>
            <a:picLocks noChangeAspect="1" noChangeArrowheads="1"/>
          </p:cNvPicPr>
          <p:nvPr/>
        </p:nvPicPr>
        <p:blipFill>
          <a:blip r:embed="rId2" cstate="print"/>
          <a:srcRect/>
          <a:stretch>
            <a:fillRect/>
          </a:stretch>
        </p:blipFill>
        <p:spPr bwMode="auto">
          <a:xfrm>
            <a:off x="208340" y="1643440"/>
            <a:ext cx="2893679" cy="478037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14</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0"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pSp>
        <p:nvGrpSpPr>
          <p:cNvPr id="30" name="グループ化 29"/>
          <p:cNvGrpSpPr/>
          <p:nvPr/>
        </p:nvGrpSpPr>
        <p:grpSpPr>
          <a:xfrm>
            <a:off x="1022440" y="1865480"/>
            <a:ext cx="6875330" cy="3796520"/>
            <a:chOff x="779400" y="1622370"/>
            <a:chExt cx="6875330" cy="3796520"/>
          </a:xfrm>
        </p:grpSpPr>
        <p:sp>
          <p:nvSpPr>
            <p:cNvPr id="7" name="円/楕円 6"/>
            <p:cNvSpPr/>
            <p:nvPr/>
          </p:nvSpPr>
          <p:spPr bwMode="auto">
            <a:xfrm>
              <a:off x="823780" y="162237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b="1" dirty="0" smtClean="0">
                  <a:solidFill>
                    <a:schemeClr val="tx1"/>
                  </a:solidFill>
                  <a:latin typeface="+mj-ea"/>
                  <a:ea typeface="+mj-ea"/>
                </a:rPr>
                <a:t>原料</a:t>
              </a:r>
              <a:r>
                <a:rPr lang="en-US" altLang="ja-JP" sz="2400" b="1" dirty="0" smtClean="0">
                  <a:solidFill>
                    <a:schemeClr val="tx1"/>
                  </a:solidFill>
                  <a:latin typeface="+mj-ea"/>
                  <a:ea typeface="+mj-ea"/>
                </a:rPr>
                <a:t>1</a:t>
              </a:r>
              <a:endParaRPr kumimoji="0" lang="ja-JP" altLang="en-US" sz="2400" b="1" i="0" u="none" strike="noStrike" cap="none" normalizeH="0" baseline="0" dirty="0" smtClean="0">
                <a:ln>
                  <a:noFill/>
                </a:ln>
                <a:solidFill>
                  <a:schemeClr val="tx1"/>
                </a:solidFill>
                <a:effectLst/>
                <a:latin typeface="+mj-ea"/>
                <a:ea typeface="+mj-ea"/>
              </a:endParaRPr>
            </a:p>
          </p:txBody>
        </p:sp>
        <p:sp>
          <p:nvSpPr>
            <p:cNvPr id="9" name="円/楕円 8"/>
            <p:cNvSpPr/>
            <p:nvPr/>
          </p:nvSpPr>
          <p:spPr bwMode="auto">
            <a:xfrm>
              <a:off x="825670" y="259656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b="1" dirty="0" smtClean="0">
                  <a:solidFill>
                    <a:schemeClr val="tx1"/>
                  </a:solidFill>
                  <a:latin typeface="+mj-ea"/>
                  <a:ea typeface="+mj-ea"/>
                </a:rPr>
                <a:t>原料</a:t>
              </a:r>
              <a:r>
                <a:rPr lang="en-US" altLang="ja-JP" sz="2400" b="1" dirty="0" smtClean="0">
                  <a:solidFill>
                    <a:schemeClr val="tx1"/>
                  </a:solidFill>
                  <a:latin typeface="+mj-ea"/>
                  <a:ea typeface="+mj-ea"/>
                </a:rPr>
                <a:t>2</a:t>
              </a:r>
              <a:endParaRPr kumimoji="0" lang="ja-JP" altLang="en-US" sz="2400" b="1" i="0" u="none" strike="noStrike" cap="none" normalizeH="0" baseline="0" dirty="0" smtClean="0">
                <a:ln>
                  <a:noFill/>
                </a:ln>
                <a:solidFill>
                  <a:schemeClr val="tx1"/>
                </a:solidFill>
                <a:effectLst/>
                <a:latin typeface="+mj-ea"/>
                <a:ea typeface="+mj-ea"/>
              </a:endParaRPr>
            </a:p>
          </p:txBody>
        </p:sp>
        <p:sp>
          <p:nvSpPr>
            <p:cNvPr id="11" name="円/楕円 10"/>
            <p:cNvSpPr/>
            <p:nvPr/>
          </p:nvSpPr>
          <p:spPr bwMode="auto">
            <a:xfrm>
              <a:off x="779400" y="362668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b="1" dirty="0" smtClean="0">
                  <a:solidFill>
                    <a:schemeClr val="tx1"/>
                  </a:solidFill>
                  <a:latin typeface="+mj-ea"/>
                  <a:ea typeface="+mj-ea"/>
                </a:rPr>
                <a:t>原料</a:t>
              </a:r>
              <a:r>
                <a:rPr lang="en-US" altLang="ja-JP" sz="2400" b="1" dirty="0" smtClean="0">
                  <a:solidFill>
                    <a:schemeClr val="tx1"/>
                  </a:solidFill>
                  <a:latin typeface="+mj-ea"/>
                  <a:ea typeface="+mj-ea"/>
                </a:rPr>
                <a:t>3</a:t>
              </a:r>
              <a:endParaRPr kumimoji="0" lang="ja-JP" altLang="en-US" sz="2400" b="1" i="0" u="none" strike="noStrike" cap="none" normalizeH="0" baseline="0" dirty="0" smtClean="0">
                <a:ln>
                  <a:noFill/>
                </a:ln>
                <a:solidFill>
                  <a:schemeClr val="tx1"/>
                </a:solidFill>
                <a:effectLst/>
                <a:latin typeface="+mj-ea"/>
                <a:ea typeface="+mj-ea"/>
              </a:endParaRPr>
            </a:p>
          </p:txBody>
        </p:sp>
        <p:sp>
          <p:nvSpPr>
            <p:cNvPr id="12" name="円/楕円 11"/>
            <p:cNvSpPr/>
            <p:nvPr/>
          </p:nvSpPr>
          <p:spPr bwMode="auto">
            <a:xfrm>
              <a:off x="802570" y="470314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b="1" dirty="0" smtClean="0">
                  <a:solidFill>
                    <a:schemeClr val="tx1"/>
                  </a:solidFill>
                  <a:latin typeface="+mj-ea"/>
                  <a:ea typeface="+mj-ea"/>
                </a:rPr>
                <a:t>原料</a:t>
              </a:r>
              <a:r>
                <a:rPr lang="en-US" altLang="ja-JP" sz="2400" b="1" dirty="0" smtClean="0">
                  <a:solidFill>
                    <a:schemeClr val="tx1"/>
                  </a:solidFill>
                  <a:latin typeface="+mj-ea"/>
                  <a:ea typeface="+mj-ea"/>
                </a:rPr>
                <a:t>4</a:t>
              </a:r>
              <a:endParaRPr kumimoji="0" lang="ja-JP" altLang="en-US" sz="2400" b="1" i="0" u="none" strike="noStrike" cap="none" normalizeH="0" baseline="0" dirty="0" smtClean="0">
                <a:ln>
                  <a:noFill/>
                </a:ln>
                <a:solidFill>
                  <a:schemeClr val="tx1"/>
                </a:solidFill>
                <a:effectLst/>
                <a:latin typeface="+mj-ea"/>
                <a:ea typeface="+mj-ea"/>
              </a:endParaRPr>
            </a:p>
          </p:txBody>
        </p:sp>
        <p:sp>
          <p:nvSpPr>
            <p:cNvPr id="13" name="円/楕円 12"/>
            <p:cNvSpPr/>
            <p:nvPr/>
          </p:nvSpPr>
          <p:spPr bwMode="auto">
            <a:xfrm>
              <a:off x="3545800" y="312898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400" b="1" dirty="0">
                  <a:solidFill>
                    <a:schemeClr val="tx1"/>
                  </a:solidFill>
                  <a:latin typeface="+mj-ea"/>
                  <a:ea typeface="+mj-ea"/>
                </a:rPr>
                <a:t>工場</a:t>
              </a:r>
              <a:endParaRPr kumimoji="0" lang="ja-JP" altLang="en-US" sz="2400" b="1" i="0" u="none" strike="noStrike" cap="none" normalizeH="0" baseline="0" dirty="0" smtClean="0">
                <a:ln>
                  <a:noFill/>
                </a:ln>
                <a:solidFill>
                  <a:schemeClr val="tx1"/>
                </a:solidFill>
                <a:effectLst/>
                <a:latin typeface="+mj-ea"/>
                <a:ea typeface="+mj-ea"/>
              </a:endParaRPr>
            </a:p>
          </p:txBody>
        </p:sp>
        <p:sp>
          <p:nvSpPr>
            <p:cNvPr id="14" name="円/楕円 13"/>
            <p:cNvSpPr/>
            <p:nvPr/>
          </p:nvSpPr>
          <p:spPr bwMode="auto">
            <a:xfrm>
              <a:off x="6207900" y="3129050"/>
              <a:ext cx="1446830" cy="71575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tx1"/>
                  </a:solidFill>
                  <a:effectLst/>
                  <a:latin typeface="+mj-ea"/>
                  <a:ea typeface="+mj-ea"/>
                </a:rPr>
                <a:t>製品</a:t>
              </a:r>
            </a:p>
          </p:txBody>
        </p:sp>
        <p:cxnSp>
          <p:nvCxnSpPr>
            <p:cNvPr id="16" name="直線矢印コネクタ 15"/>
            <p:cNvCxnSpPr>
              <a:stCxn id="7" idx="6"/>
              <a:endCxn id="13" idx="2"/>
            </p:cNvCxnSpPr>
            <p:nvPr/>
          </p:nvCxnSpPr>
          <p:spPr bwMode="auto">
            <a:xfrm>
              <a:off x="2270610" y="1980245"/>
              <a:ext cx="1275190" cy="15066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直線矢印コネクタ 17"/>
            <p:cNvCxnSpPr>
              <a:stCxn id="12" idx="6"/>
              <a:endCxn id="13" idx="2"/>
            </p:cNvCxnSpPr>
            <p:nvPr/>
          </p:nvCxnSpPr>
          <p:spPr bwMode="auto">
            <a:xfrm flipV="1">
              <a:off x="2249400" y="3486855"/>
              <a:ext cx="1296400" cy="15741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直線矢印コネクタ 18"/>
            <p:cNvCxnSpPr>
              <a:stCxn id="11" idx="6"/>
              <a:endCxn id="13" idx="2"/>
            </p:cNvCxnSpPr>
            <p:nvPr/>
          </p:nvCxnSpPr>
          <p:spPr bwMode="auto">
            <a:xfrm flipV="1">
              <a:off x="2226230" y="3486855"/>
              <a:ext cx="1319570" cy="497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直線矢印コネクタ 19"/>
            <p:cNvCxnSpPr>
              <a:stCxn id="9" idx="6"/>
              <a:endCxn id="13" idx="2"/>
            </p:cNvCxnSpPr>
            <p:nvPr/>
          </p:nvCxnSpPr>
          <p:spPr bwMode="auto">
            <a:xfrm>
              <a:off x="2272500" y="2954435"/>
              <a:ext cx="1273300" cy="5324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直線矢印コネクタ 26"/>
            <p:cNvCxnSpPr>
              <a:stCxn id="13" idx="6"/>
              <a:endCxn id="14" idx="2"/>
            </p:cNvCxnSpPr>
            <p:nvPr/>
          </p:nvCxnSpPr>
          <p:spPr bwMode="auto">
            <a:xfrm>
              <a:off x="4992630" y="3486855"/>
              <a:ext cx="1215270" cy="7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1" name="スライド番号プレースホルダ 20"/>
          <p:cNvSpPr>
            <a:spLocks noGrp="1"/>
          </p:cNvSpPr>
          <p:nvPr>
            <p:ph type="sldNum" sz="quarter" idx="12"/>
          </p:nvPr>
        </p:nvSpPr>
        <p:spPr/>
        <p:txBody>
          <a:bodyPr/>
          <a:lstStyle/>
          <a:p>
            <a:fld id="{BD79BBB2-6F89-4540-B252-0E419FE86A2C}" type="slidenum">
              <a:rPr lang="ja-JP" altLang="en-US" smtClean="0"/>
              <a:pPr/>
              <a:t>15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88066" name="Picture 2"/>
          <p:cNvPicPr>
            <a:picLocks noChangeAspect="1" noChangeArrowheads="1"/>
          </p:cNvPicPr>
          <p:nvPr/>
        </p:nvPicPr>
        <p:blipFill>
          <a:blip r:embed="rId2" cstate="print"/>
          <a:srcRect/>
          <a:stretch>
            <a:fillRect/>
          </a:stretch>
        </p:blipFill>
        <p:spPr bwMode="auto">
          <a:xfrm>
            <a:off x="1643042" y="1714488"/>
            <a:ext cx="5905500" cy="1581150"/>
          </a:xfrm>
          <a:prstGeom prst="rect">
            <a:avLst/>
          </a:prstGeom>
          <a:noFill/>
          <a:ln w="9525">
            <a:noFill/>
            <a:miter lim="800000"/>
            <a:headEnd/>
            <a:tailEnd/>
          </a:ln>
        </p:spPr>
      </p:pic>
      <p:sp>
        <p:nvSpPr>
          <p:cNvPr id="13" name="スライド番号プレースホルダ 12"/>
          <p:cNvSpPr>
            <a:spLocks noGrp="1"/>
          </p:cNvSpPr>
          <p:nvPr>
            <p:ph type="sldNum" sz="quarter" idx="12"/>
          </p:nvPr>
        </p:nvSpPr>
        <p:spPr/>
        <p:txBody>
          <a:bodyPr/>
          <a:lstStyle/>
          <a:p>
            <a:fld id="{BD79BBB2-6F89-4540-B252-0E419FE86A2C}" type="slidenum">
              <a:rPr lang="ja-JP" altLang="en-US" smtClean="0"/>
              <a:pPr/>
              <a:t>16</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0" name="コンテンツ プレースホルダ 2"/>
          <p:cNvSpPr txBox="1">
            <a:spLocks/>
          </p:cNvSpPr>
          <p:nvPr/>
        </p:nvSpPr>
        <p:spPr bwMode="auto">
          <a:xfrm>
            <a:off x="0" y="1600200"/>
            <a:ext cx="9144000" cy="4870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auto" latinLnBrk="0" hangingPunct="0">
              <a:lnSpc>
                <a:spcPct val="100000"/>
              </a:lnSpc>
              <a:spcBef>
                <a:spcPct val="20000"/>
              </a:spcBef>
              <a:spcAft>
                <a:spcPts val="0"/>
              </a:spcAft>
              <a:buClr>
                <a:schemeClr val="accent1">
                  <a:shade val="75000"/>
                </a:schemeClr>
              </a:buClr>
              <a:buSzTx/>
              <a:buFont typeface="Wingdings" pitchFamily="2" charset="2"/>
              <a:buChar char="u"/>
              <a:tabLst/>
              <a:defRPr/>
            </a:pPr>
            <a:r>
              <a:rPr kumimoji="0" lang="ja-JP" altLang="en-US"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rPr>
              <a:t>変数</a:t>
            </a:r>
            <a:endParaRPr kumimoji="0"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auto" latinLnBrk="0" hangingPunct="0">
              <a:lnSpc>
                <a:spcPct val="100000"/>
              </a:lnSpc>
              <a:spcBef>
                <a:spcPct val="20000"/>
              </a:spcBef>
              <a:spcAft>
                <a:spcPts val="0"/>
              </a:spcAft>
              <a:buClr>
                <a:schemeClr val="accent1">
                  <a:shade val="75000"/>
                </a:schemeClr>
              </a:buClr>
              <a:buSzTx/>
              <a:buFont typeface="Wingdings"/>
              <a:buNone/>
              <a:tabLst/>
              <a:defRPr/>
            </a:pPr>
            <a:r>
              <a:rPr kumimoji="0"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rPr>
              <a:t>		</a:t>
            </a:r>
            <a:r>
              <a:rPr kumimoji="0" lang="en-US" altLang="ja-JP"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Calibri" pitchFamily="34" charset="0"/>
              </a:rPr>
              <a:t>p</a:t>
            </a:r>
            <a:r>
              <a:rPr kumimoji="0" lang="en-US" altLang="ja-JP" sz="3200" b="0" i="1"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sym typeface="Calibri" pitchFamily="34" charset="0"/>
              </a:rPr>
              <a:t>i   </a:t>
            </a:r>
            <a:r>
              <a:rPr lang="ja-JP" altLang="en-US" sz="3200" i="1" kern="0" baseline="-25000" dirty="0">
                <a:latin typeface="Times New Roman" pitchFamily="18" charset="0"/>
                <a:ea typeface="+mn-ea"/>
                <a:cs typeface="Times New Roman" pitchFamily="18" charset="0"/>
                <a:sym typeface="Calibri" pitchFamily="34" charset="0"/>
              </a:rPr>
              <a:t> </a:t>
            </a:r>
            <a:r>
              <a:rPr lang="ja-JP" altLang="en-US" sz="3200" i="1" kern="0" dirty="0" smtClean="0">
                <a:latin typeface="Times New Roman" pitchFamily="18" charset="0"/>
                <a:ea typeface="+mn-ea"/>
                <a:cs typeface="Times New Roman" pitchFamily="18" charset="0"/>
                <a:sym typeface="Calibri" pitchFamily="34" charset="0"/>
              </a:rPr>
              <a:t>  </a:t>
            </a:r>
            <a:r>
              <a:rPr kumimoji="0"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lang="ja-JP" altLang="en-US" sz="3200" kern="0" dirty="0" smtClean="0">
                <a:latin typeface="メイリオ" pitchFamily="50" charset="-128"/>
                <a:ea typeface="メイリオ" pitchFamily="50" charset="-128"/>
                <a:sym typeface="Calibri" pitchFamily="34" charset="0"/>
              </a:rPr>
              <a:t>原料</a:t>
            </a:r>
            <a:r>
              <a:rPr lang="ja-JP" altLang="en-US" sz="3200" kern="0" dirty="0" smtClean="0">
                <a:latin typeface="メイリオ" pitchFamily="50" charset="-128"/>
                <a:ea typeface="メイリオ" pitchFamily="50" charset="-128"/>
                <a:cs typeface="Times New Roman" pitchFamily="18" charset="0"/>
                <a:sym typeface="Calibri" pitchFamily="34" charset="0"/>
              </a:rPr>
              <a:t> </a:t>
            </a:r>
            <a:r>
              <a:rPr kumimoji="0" lang="en-US" altLang="ja-JP" sz="3200" b="0" i="1" u="none" strike="noStrike" kern="0" cap="none" spc="0" normalizeH="0" baseline="0" noProof="0" dirty="0" err="1" smtClean="0">
                <a:ln>
                  <a:noFill/>
                </a:ln>
                <a:solidFill>
                  <a:schemeClr val="tx1"/>
                </a:solidFill>
                <a:effectLst/>
                <a:uLnTx/>
                <a:uFillTx/>
                <a:latin typeface="Times New Roman" pitchFamily="18" charset="0"/>
                <a:ea typeface="メイリオ" pitchFamily="50" charset="-128"/>
                <a:cs typeface="Times New Roman" pitchFamily="18" charset="0"/>
                <a:sym typeface="Calibri" pitchFamily="34" charset="0"/>
              </a:rPr>
              <a:t>i</a:t>
            </a:r>
            <a:r>
              <a:rPr kumimoji="0" lang="en-US" altLang="ja-JP" sz="3200" b="0" i="1"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rPr>
              <a:t> </a:t>
            </a:r>
            <a:r>
              <a:rPr lang="ja-JP" altLang="en-US" sz="3200" kern="0" dirty="0">
                <a:latin typeface="メイリオ" pitchFamily="50" charset="-128"/>
                <a:ea typeface="メイリオ" pitchFamily="50" charset="-128"/>
                <a:cs typeface="Times New Roman" pitchFamily="18" charset="0"/>
                <a:sym typeface="Calibri" pitchFamily="34" charset="0"/>
              </a:rPr>
              <a:t>の</a:t>
            </a:r>
            <a:r>
              <a:rPr lang="ja-JP" altLang="en-US" sz="3200" kern="0" dirty="0" smtClean="0">
                <a:latin typeface="メイリオ" pitchFamily="50" charset="-128"/>
                <a:ea typeface="メイリオ" pitchFamily="50" charset="-128"/>
                <a:cs typeface="Times New Roman" pitchFamily="18" charset="0"/>
                <a:sym typeface="Calibri" pitchFamily="34" charset="0"/>
              </a:rPr>
              <a:t>価格</a:t>
            </a:r>
            <a:endParaRPr kumimoji="0" lang="en-US" altLang="ja-JP"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endParaRPr>
          </a:p>
          <a:p>
            <a:pPr marL="342900" marR="0" lvl="0" indent="-342900" algn="l" defTabSz="0" rtl="0" eaLnBrk="0" fontAlgn="auto" latinLnBrk="0" hangingPunct="0">
              <a:lnSpc>
                <a:spcPct val="100000"/>
              </a:lnSpc>
              <a:spcBef>
                <a:spcPct val="20000"/>
              </a:spcBef>
              <a:spcAft>
                <a:spcPts val="0"/>
              </a:spcAft>
              <a:buClr>
                <a:schemeClr val="accent1">
                  <a:shade val="75000"/>
                </a:schemeClr>
              </a:buClr>
              <a:buSzTx/>
              <a:buFont typeface="Wingdings"/>
              <a:buNone/>
              <a:tabLst/>
              <a:defRPr/>
            </a:pPr>
            <a:r>
              <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lang="en-US" altLang="ja-JP" sz="3200" i="1" kern="0" dirty="0" smtClean="0">
                <a:latin typeface="Times New Roman" pitchFamily="18" charset="0"/>
                <a:ea typeface="+mn-ea"/>
                <a:cs typeface="Times New Roman" pitchFamily="18" charset="0"/>
                <a:sym typeface="Calibri" pitchFamily="34" charset="0"/>
              </a:rPr>
              <a:t>a</a:t>
            </a:r>
            <a:r>
              <a:rPr kumimoji="0" lang="en-US" altLang="ja-JP" sz="3200" b="0" i="1" u="none" strike="noStrike" kern="0" cap="none" spc="0" normalizeH="0" baseline="-25000" noProof="0" dirty="0" err="1" smtClean="0">
                <a:ln>
                  <a:noFill/>
                </a:ln>
                <a:solidFill>
                  <a:schemeClr val="tx1"/>
                </a:solidFill>
                <a:effectLst/>
                <a:uLnTx/>
                <a:uFillTx/>
                <a:latin typeface="Times New Roman" pitchFamily="18" charset="0"/>
                <a:ea typeface="+mn-ea"/>
                <a:cs typeface="Times New Roman" pitchFamily="18" charset="0"/>
                <a:sym typeface="Calibri" pitchFamily="34" charset="0"/>
              </a:rPr>
              <a:t>ik</a:t>
            </a:r>
            <a:r>
              <a:rPr kumimoji="0"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0" lang="ja-JP" altLang="en-US" sz="3200" b="0" i="0" u="none" strike="noStrike" kern="0" cap="none" spc="0" normalizeH="0" noProof="0" dirty="0" smtClean="0">
                <a:ln>
                  <a:noFill/>
                </a:ln>
                <a:solidFill>
                  <a:schemeClr val="tx1"/>
                </a:solidFill>
                <a:effectLst/>
                <a:uLnTx/>
                <a:uFillTx/>
                <a:latin typeface="Century" pitchFamily="18" charset="0"/>
                <a:ea typeface="+mn-ea"/>
                <a:cs typeface="+mn-cs"/>
                <a:sym typeface="Calibri" pitchFamily="34" charset="0"/>
              </a:rPr>
              <a:t> </a:t>
            </a:r>
            <a:r>
              <a:rPr kumimoji="0"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lang="ja-JP" altLang="en-US" sz="3200" kern="0" noProof="0" dirty="0">
                <a:latin typeface="メイリオ" pitchFamily="50" charset="-128"/>
                <a:ea typeface="メイリオ" pitchFamily="50" charset="-128"/>
                <a:sym typeface="Calibri" pitchFamily="34" charset="0"/>
              </a:rPr>
              <a:t>原料</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sym typeface="Calibri" pitchFamily="34" charset="0"/>
              </a:rPr>
              <a:t> </a:t>
            </a:r>
            <a:r>
              <a:rPr kumimoji="0" lang="en-US" altLang="ja-JP" sz="3200" b="0" i="1" u="none" strike="noStrike" kern="0" cap="none" spc="0" normalizeH="0" baseline="0" noProof="0" dirty="0" err="1" smtClean="0">
                <a:ln>
                  <a:noFill/>
                </a:ln>
                <a:solidFill>
                  <a:schemeClr val="tx1"/>
                </a:solidFill>
                <a:effectLst/>
                <a:uLnTx/>
                <a:uFillTx/>
                <a:latin typeface="Times New Roman" pitchFamily="18" charset="0"/>
                <a:ea typeface="メイリオ" pitchFamily="50" charset="-128"/>
                <a:cs typeface="Times New Roman" pitchFamily="18" charset="0"/>
                <a:sym typeface="Calibri" pitchFamily="34" charset="0"/>
              </a:rPr>
              <a:t>i</a:t>
            </a:r>
            <a:r>
              <a:rPr kumimoji="0" lang="en-US" altLang="ja-JP"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sym typeface="Calibri" pitchFamily="34" charset="0"/>
              </a:rPr>
              <a:t> </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sym typeface="Calibri" pitchFamily="34" charset="0"/>
              </a:rPr>
              <a:t>に含まれる成分の比率</a:t>
            </a:r>
            <a:endParaRPr kumimoji="0" lang="en-US" altLang="ja-JP"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sym typeface="Calibri" pitchFamily="34" charset="0"/>
            </a:endParaRPr>
          </a:p>
          <a:p>
            <a:pPr marL="358775" marR="0" lvl="0" indent="-358775" algn="l" defTabSz="0" rtl="0" eaLnBrk="0" fontAlgn="auto" latinLnBrk="0" hangingPunct="0">
              <a:lnSpc>
                <a:spcPct val="100000"/>
              </a:lnSpc>
              <a:spcBef>
                <a:spcPct val="20000"/>
              </a:spcBef>
              <a:spcAft>
                <a:spcPts val="0"/>
              </a:spcAft>
              <a:buClr>
                <a:schemeClr val="accent1">
                  <a:shade val="75000"/>
                </a:schemeClr>
              </a:buClr>
              <a:buSzTx/>
              <a:buFont typeface="Wingdings"/>
              <a:buNone/>
              <a:tabLst/>
              <a:defRPr/>
            </a:pPr>
            <a:r>
              <a:rPr kumimoji="0" lang="en-US" altLang="ja-JP"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mn-cs"/>
                <a:sym typeface="Calibri" pitchFamily="34" charset="0"/>
              </a:rPr>
              <a:t>	</a:t>
            </a:r>
            <a:r>
              <a:rPr kumimoji="0" lang="en-US" altLang="ja-JP" sz="3200" b="0" i="1"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sym typeface="Calibri" pitchFamily="34" charset="0"/>
              </a:rPr>
              <a:t>LB</a:t>
            </a:r>
            <a:r>
              <a:rPr kumimoji="0" lang="en-US" altLang="ja-JP" sz="3200" b="0" i="1" u="none" strike="noStrike" kern="0" cap="none" spc="0" normalizeH="0" baseline="-25000" noProof="0" dirty="0" err="1" smtClean="0">
                <a:ln>
                  <a:noFill/>
                </a:ln>
                <a:solidFill>
                  <a:schemeClr val="tx1"/>
                </a:solidFill>
                <a:effectLst/>
                <a:uLnTx/>
                <a:uFillTx/>
                <a:latin typeface="Times New Roman" pitchFamily="18" charset="0"/>
                <a:ea typeface="+mn-ea"/>
                <a:cs typeface="Times New Roman" pitchFamily="18" charset="0"/>
                <a:sym typeface="Calibri" pitchFamily="34" charset="0"/>
              </a:rPr>
              <a:t>k</a:t>
            </a:r>
            <a:r>
              <a:rPr lang="ja-JP" altLang="en-US" sz="3200" kern="0" noProof="0" dirty="0" smtClean="0">
                <a:latin typeface="Times New Roman" pitchFamily="18" charset="0"/>
                <a:ea typeface="+mn-ea"/>
                <a:cs typeface="Times New Roman" pitchFamily="18" charset="0"/>
                <a:sym typeface="Calibri" pitchFamily="34" charset="0"/>
              </a:rPr>
              <a:t>  </a:t>
            </a:r>
            <a:r>
              <a:rPr kumimoji="0" lang="ja-JP" alt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Calibri" pitchFamily="34" charset="0"/>
              </a:rPr>
              <a:t>・・・  </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rPr>
              <a:t>製品</a:t>
            </a:r>
            <a:r>
              <a:rPr lang="ja-JP" altLang="en-US" sz="3200" kern="0" dirty="0">
                <a:latin typeface="メイリオ" pitchFamily="50" charset="-128"/>
                <a:ea typeface="メイリオ" pitchFamily="50" charset="-128"/>
                <a:cs typeface="Times New Roman" pitchFamily="18" charset="0"/>
                <a:sym typeface="Calibri" pitchFamily="34" charset="0"/>
              </a:rPr>
              <a:t>に含まれる</a:t>
            </a:r>
            <a:r>
              <a:rPr lang="ja-JP" altLang="en-US" sz="3200" kern="0" dirty="0" smtClean="0">
                <a:latin typeface="メイリオ" pitchFamily="50" charset="-128"/>
                <a:ea typeface="メイリオ" pitchFamily="50" charset="-128"/>
                <a:cs typeface="Times New Roman" pitchFamily="18" charset="0"/>
                <a:sym typeface="Calibri" pitchFamily="34" charset="0"/>
              </a:rPr>
              <a:t>べき成分</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rPr>
              <a:t> </a:t>
            </a:r>
            <a:r>
              <a:rPr kumimoji="0" lang="en-US" altLang="ja-JP" sz="3200" b="0" i="1" u="none" strike="noStrike" kern="0" cap="none" spc="0" normalizeH="0" baseline="0" noProof="0" dirty="0" smtClean="0">
                <a:ln>
                  <a:noFill/>
                </a:ln>
                <a:solidFill>
                  <a:schemeClr val="tx1"/>
                </a:solidFill>
                <a:effectLst/>
                <a:uLnTx/>
                <a:uFillTx/>
                <a:latin typeface="Times New Roman" pitchFamily="18" charset="0"/>
                <a:ea typeface="メイリオ" pitchFamily="50" charset="-128"/>
                <a:cs typeface="Times New Roman" pitchFamily="18" charset="0"/>
                <a:sym typeface="Calibri" pitchFamily="34" charset="0"/>
              </a:rPr>
              <a:t>k </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rPr>
              <a:t>の</a:t>
            </a:r>
            <a:endParaRPr kumimoji="0" lang="en-US" altLang="ja-JP"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endParaRPr>
          </a:p>
          <a:p>
            <a:pPr marL="358775" marR="0" lvl="0" indent="1608138" algn="l" defTabSz="0" rtl="0" eaLnBrk="0" fontAlgn="auto" latinLnBrk="0" hangingPunct="0">
              <a:lnSpc>
                <a:spcPct val="100000"/>
              </a:lnSpc>
              <a:spcBef>
                <a:spcPct val="20000"/>
              </a:spcBef>
              <a:spcAft>
                <a:spcPts val="0"/>
              </a:spcAft>
              <a:buClr>
                <a:schemeClr val="accent1">
                  <a:shade val="75000"/>
                </a:schemeClr>
              </a:buClr>
              <a:buSzTx/>
              <a:buFont typeface="Wingdings"/>
              <a:buNone/>
              <a:tabLst/>
              <a:defRPr/>
            </a:pPr>
            <a:r>
              <a:rPr lang="ja-JP" altLang="en-US" sz="3200" kern="0" dirty="0" smtClean="0">
                <a:latin typeface="Century" pitchFamily="18" charset="0"/>
                <a:ea typeface="メイリオ" pitchFamily="50" charset="-128"/>
                <a:cs typeface="Times New Roman" pitchFamily="18" charset="0"/>
                <a:sym typeface="Calibri" pitchFamily="34" charset="0"/>
              </a:rPr>
              <a:t>比率</a:t>
            </a:r>
            <a:r>
              <a:rPr kumimoji="0" lang="ja-JP" altLang="en-US" sz="3200" b="0" i="0" u="none" strike="noStrike" kern="0" cap="none" spc="0" normalizeH="0" baseline="0" noProof="0" dirty="0" smtClean="0">
                <a:ln>
                  <a:noFill/>
                </a:ln>
                <a:solidFill>
                  <a:schemeClr val="tx1"/>
                </a:solidFill>
                <a:effectLst/>
                <a:uLnTx/>
                <a:uFillTx/>
                <a:latin typeface="メイリオ" pitchFamily="50" charset="-128"/>
                <a:ea typeface="メイリオ" pitchFamily="50" charset="-128"/>
                <a:cs typeface="Times New Roman" pitchFamily="18" charset="0"/>
                <a:sym typeface="Calibri" pitchFamily="34" charset="0"/>
              </a:rPr>
              <a:t>の下限</a:t>
            </a:r>
            <a:endParaRPr lang="en-US" altLang="ja-JP" sz="3200" kern="0" dirty="0">
              <a:latin typeface="メイリオ" pitchFamily="50" charset="-128"/>
              <a:ea typeface="メイリオ" pitchFamily="50" charset="-128"/>
              <a:cs typeface="Times New Roman" pitchFamily="18" charset="0"/>
              <a:sym typeface="Calibri" pitchFamily="34" charset="0"/>
            </a:endParaRPr>
          </a:p>
          <a:p>
            <a:pPr marL="358775" lvl="0" indent="-92075" defTabSz="0" fontAlgn="auto">
              <a:spcBef>
                <a:spcPct val="20000"/>
              </a:spcBef>
              <a:spcAft>
                <a:spcPts val="0"/>
              </a:spcAft>
              <a:buClr>
                <a:schemeClr val="accent1">
                  <a:shade val="75000"/>
                </a:schemeClr>
              </a:buClr>
              <a:defRPr/>
            </a:pPr>
            <a:r>
              <a:rPr lang="en-US" altLang="ja-JP" sz="3200" i="1" kern="0" dirty="0" err="1" smtClean="0">
                <a:latin typeface="Times New Roman" pitchFamily="18" charset="0"/>
                <a:cs typeface="Times New Roman" pitchFamily="18" charset="0"/>
                <a:sym typeface="Calibri" pitchFamily="34" charset="0"/>
              </a:rPr>
              <a:t>UB</a:t>
            </a:r>
            <a:r>
              <a:rPr lang="en-US" altLang="ja-JP" sz="3200" i="1" kern="0" baseline="-25000" dirty="0" err="1" smtClean="0">
                <a:latin typeface="Times New Roman" pitchFamily="18" charset="0"/>
                <a:cs typeface="Times New Roman" pitchFamily="18" charset="0"/>
                <a:sym typeface="Calibri" pitchFamily="34" charset="0"/>
              </a:rPr>
              <a:t>k</a:t>
            </a:r>
            <a:r>
              <a:rPr lang="ja-JP" altLang="en-US" sz="3200" kern="0" dirty="0" smtClean="0">
                <a:latin typeface="Times New Roman" pitchFamily="18" charset="0"/>
                <a:cs typeface="Times New Roman" pitchFamily="18" charset="0"/>
                <a:sym typeface="Calibri" pitchFamily="34" charset="0"/>
              </a:rPr>
              <a:t>  </a:t>
            </a:r>
            <a:r>
              <a:rPr lang="ja-JP" altLang="en-US" sz="3200" kern="0" dirty="0" smtClean="0">
                <a:latin typeface="ＭＳ Ｐゴシック" pitchFamily="50" charset="-128"/>
                <a:ea typeface="ＭＳ Ｐゴシック" pitchFamily="50" charset="-128"/>
                <a:cs typeface="Times New Roman" pitchFamily="18" charset="0"/>
                <a:sym typeface="Calibri" pitchFamily="34" charset="0"/>
              </a:rPr>
              <a:t>・</a:t>
            </a:r>
            <a:r>
              <a:rPr lang="ja-JP" altLang="en-US" sz="3200" kern="0" dirty="0">
                <a:latin typeface="ＭＳ Ｐゴシック" pitchFamily="50" charset="-128"/>
                <a:ea typeface="ＭＳ Ｐゴシック" pitchFamily="50" charset="-128"/>
                <a:cs typeface="Times New Roman" pitchFamily="18" charset="0"/>
                <a:sym typeface="Calibri" pitchFamily="34" charset="0"/>
              </a:rPr>
              <a:t>・</a:t>
            </a:r>
            <a:r>
              <a:rPr lang="ja-JP" altLang="en-US" sz="3200" kern="0" dirty="0" smtClean="0">
                <a:latin typeface="ＭＳ Ｐゴシック" pitchFamily="50" charset="-128"/>
                <a:ea typeface="ＭＳ Ｐゴシック" pitchFamily="50" charset="-128"/>
                <a:cs typeface="Times New Roman" pitchFamily="18" charset="0"/>
                <a:sym typeface="Calibri" pitchFamily="34" charset="0"/>
              </a:rPr>
              <a:t>・  </a:t>
            </a:r>
            <a:r>
              <a:rPr lang="ja-JP" altLang="en-US" sz="3200" kern="0" dirty="0" smtClean="0">
                <a:latin typeface="メイリオ" pitchFamily="50" charset="-128"/>
                <a:ea typeface="メイリオ" pitchFamily="50" charset="-128"/>
                <a:cs typeface="Times New Roman" pitchFamily="18" charset="0"/>
                <a:sym typeface="Calibri" pitchFamily="34" charset="0"/>
              </a:rPr>
              <a:t>製品</a:t>
            </a:r>
            <a:r>
              <a:rPr lang="ja-JP" altLang="en-US" sz="3200" kern="0" dirty="0">
                <a:latin typeface="メイリオ" pitchFamily="50" charset="-128"/>
                <a:ea typeface="メイリオ" pitchFamily="50" charset="-128"/>
                <a:cs typeface="Times New Roman" pitchFamily="18" charset="0"/>
                <a:sym typeface="Calibri" pitchFamily="34" charset="0"/>
              </a:rPr>
              <a:t>に含まれるべき成分 </a:t>
            </a:r>
            <a:r>
              <a:rPr lang="en-US" altLang="ja-JP" sz="3200" i="1" kern="0" dirty="0">
                <a:latin typeface="Times New Roman" pitchFamily="18" charset="0"/>
                <a:ea typeface="メイリオ" pitchFamily="50" charset="-128"/>
                <a:cs typeface="Times New Roman" pitchFamily="18" charset="0"/>
                <a:sym typeface="Calibri" pitchFamily="34" charset="0"/>
              </a:rPr>
              <a:t>k</a:t>
            </a:r>
            <a:r>
              <a:rPr lang="en-US" altLang="ja-JP" sz="3200" i="1" kern="0" dirty="0">
                <a:latin typeface="メイリオ" pitchFamily="50" charset="-128"/>
                <a:ea typeface="メイリオ" pitchFamily="50" charset="-128"/>
                <a:cs typeface="Times New Roman" pitchFamily="18" charset="0"/>
                <a:sym typeface="Calibri" pitchFamily="34" charset="0"/>
              </a:rPr>
              <a:t> </a:t>
            </a:r>
            <a:r>
              <a:rPr lang="ja-JP" altLang="en-US" sz="3200" kern="0" dirty="0">
                <a:latin typeface="メイリオ" pitchFamily="50" charset="-128"/>
                <a:ea typeface="メイリオ" pitchFamily="50" charset="-128"/>
                <a:cs typeface="Times New Roman" pitchFamily="18" charset="0"/>
                <a:sym typeface="Calibri" pitchFamily="34" charset="0"/>
              </a:rPr>
              <a:t>の</a:t>
            </a:r>
            <a:endParaRPr lang="en-US" altLang="ja-JP" sz="3200" kern="0" dirty="0">
              <a:latin typeface="メイリオ" pitchFamily="50" charset="-128"/>
              <a:ea typeface="メイリオ" pitchFamily="50" charset="-128"/>
              <a:cs typeface="Times New Roman" pitchFamily="18" charset="0"/>
              <a:sym typeface="Calibri" pitchFamily="34" charset="0"/>
            </a:endParaRPr>
          </a:p>
          <a:p>
            <a:pPr marL="358775" lvl="0" indent="1608138" defTabSz="0" fontAlgn="auto">
              <a:spcBef>
                <a:spcPct val="20000"/>
              </a:spcBef>
              <a:spcAft>
                <a:spcPts val="0"/>
              </a:spcAft>
              <a:buClr>
                <a:schemeClr val="accent1">
                  <a:shade val="75000"/>
                </a:schemeClr>
              </a:buClr>
              <a:defRPr/>
            </a:pPr>
            <a:r>
              <a:rPr lang="ja-JP" altLang="en-US" sz="3200" kern="0" dirty="0">
                <a:latin typeface="メイリオ" pitchFamily="50" charset="-128"/>
                <a:ea typeface="メイリオ" pitchFamily="50" charset="-128"/>
                <a:cs typeface="Times New Roman" pitchFamily="18" charset="0"/>
                <a:sym typeface="Calibri" pitchFamily="34" charset="0"/>
              </a:rPr>
              <a:t>比率</a:t>
            </a:r>
            <a:r>
              <a:rPr lang="ja-JP" altLang="en-US" sz="3200" kern="0" dirty="0" smtClean="0">
                <a:latin typeface="メイリオ" pitchFamily="50" charset="-128"/>
                <a:ea typeface="メイリオ" pitchFamily="50" charset="-128"/>
                <a:cs typeface="Times New Roman" pitchFamily="18" charset="0"/>
                <a:sym typeface="Calibri" pitchFamily="34" charset="0"/>
              </a:rPr>
              <a:t>の上限</a:t>
            </a:r>
            <a:endParaRPr lang="en-US" altLang="ja-JP" sz="3200" kern="0" dirty="0" smtClean="0">
              <a:latin typeface="メイリオ" pitchFamily="50" charset="-128"/>
              <a:ea typeface="メイリオ" pitchFamily="50" charset="-128"/>
              <a:cs typeface="Times New Roman" pitchFamily="18" charset="0"/>
              <a:sym typeface="Calibri" pitchFamily="34" charset="0"/>
            </a:endParaRPr>
          </a:p>
          <a:p>
            <a:pPr marL="358775" lvl="0" indent="-92075" defTabSz="0" fontAlgn="auto">
              <a:spcBef>
                <a:spcPct val="20000"/>
              </a:spcBef>
              <a:spcAft>
                <a:spcPts val="0"/>
              </a:spcAft>
              <a:buClr>
                <a:schemeClr val="accent1">
                  <a:shade val="75000"/>
                </a:schemeClr>
              </a:buClr>
              <a:defRPr/>
            </a:pPr>
            <a:r>
              <a:rPr lang="en-US" altLang="ja-JP" sz="3200" kern="0" dirty="0">
                <a:sym typeface="Calibri" pitchFamily="34" charset="0"/>
              </a:rPr>
              <a:t>	</a:t>
            </a:r>
            <a:r>
              <a:rPr lang="en-US" altLang="ja-JP" sz="3200" i="1" kern="0" dirty="0" smtClean="0">
                <a:latin typeface="Times New Roman" pitchFamily="18" charset="0"/>
                <a:cs typeface="Times New Roman" pitchFamily="18" charset="0"/>
                <a:sym typeface="Calibri" pitchFamily="34" charset="0"/>
              </a:rPr>
              <a:t>x</a:t>
            </a:r>
            <a:r>
              <a:rPr lang="en-US" altLang="ja-JP" sz="3200" i="1" kern="0" baseline="-25000" dirty="0" smtClean="0">
                <a:latin typeface="Times New Roman" pitchFamily="18" charset="0"/>
                <a:cs typeface="Times New Roman" pitchFamily="18" charset="0"/>
                <a:sym typeface="Calibri" pitchFamily="34" charset="0"/>
              </a:rPr>
              <a:t>i   </a:t>
            </a:r>
            <a:r>
              <a:rPr lang="ja-JP" altLang="en-US" sz="3200" i="1" kern="0" baseline="-25000" dirty="0" smtClean="0">
                <a:latin typeface="Times New Roman" pitchFamily="18" charset="0"/>
                <a:cs typeface="Times New Roman" pitchFamily="18" charset="0"/>
                <a:sym typeface="Calibri" pitchFamily="34" charset="0"/>
              </a:rPr>
              <a:t> </a:t>
            </a:r>
            <a:r>
              <a:rPr lang="ja-JP" altLang="en-US" sz="3200" i="1" kern="0" dirty="0" smtClean="0">
                <a:latin typeface="Times New Roman" pitchFamily="18" charset="0"/>
                <a:cs typeface="Times New Roman" pitchFamily="18" charset="0"/>
                <a:sym typeface="Calibri" pitchFamily="34" charset="0"/>
              </a:rPr>
              <a:t>  </a:t>
            </a:r>
            <a:r>
              <a:rPr lang="ja-JP" altLang="en-US" sz="3200" kern="0" dirty="0">
                <a:latin typeface="ＭＳ Ｐゴシック" pitchFamily="50" charset="-128"/>
                <a:ea typeface="ＭＳ Ｐゴシック" pitchFamily="50" charset="-128"/>
                <a:sym typeface="Calibri" pitchFamily="34" charset="0"/>
              </a:rPr>
              <a:t>・・・  </a:t>
            </a:r>
            <a:r>
              <a:rPr lang="ja-JP" altLang="en-US" sz="3200" kern="0" dirty="0">
                <a:latin typeface="メイリオ" pitchFamily="50" charset="-128"/>
                <a:ea typeface="メイリオ" pitchFamily="50" charset="-128"/>
                <a:sym typeface="Calibri" pitchFamily="34" charset="0"/>
              </a:rPr>
              <a:t>原料</a:t>
            </a:r>
            <a:r>
              <a:rPr lang="ja-JP" altLang="en-US" sz="3200" kern="0" dirty="0">
                <a:latin typeface="メイリオ" pitchFamily="50" charset="-128"/>
                <a:ea typeface="メイリオ" pitchFamily="50" charset="-128"/>
                <a:cs typeface="Times New Roman" pitchFamily="18" charset="0"/>
                <a:sym typeface="Calibri" pitchFamily="34" charset="0"/>
              </a:rPr>
              <a:t> </a:t>
            </a:r>
            <a:r>
              <a:rPr lang="en-US" altLang="ja-JP" sz="3200" i="1" kern="0" dirty="0" err="1">
                <a:latin typeface="Times New Roman" pitchFamily="18" charset="0"/>
                <a:ea typeface="メイリオ" pitchFamily="50" charset="-128"/>
                <a:cs typeface="Times New Roman" pitchFamily="18" charset="0"/>
                <a:sym typeface="Calibri" pitchFamily="34" charset="0"/>
              </a:rPr>
              <a:t>i</a:t>
            </a:r>
            <a:r>
              <a:rPr lang="en-US" altLang="ja-JP" sz="3200" i="1" kern="0" dirty="0">
                <a:latin typeface="メイリオ" pitchFamily="50" charset="-128"/>
                <a:ea typeface="メイリオ" pitchFamily="50" charset="-128"/>
                <a:cs typeface="Times New Roman" pitchFamily="18" charset="0"/>
                <a:sym typeface="Calibri" pitchFamily="34" charset="0"/>
              </a:rPr>
              <a:t> </a:t>
            </a:r>
            <a:r>
              <a:rPr lang="ja-JP" altLang="en-US" sz="3200" kern="0" dirty="0" smtClean="0">
                <a:latin typeface="メイリオ" pitchFamily="50" charset="-128"/>
                <a:ea typeface="メイリオ" pitchFamily="50" charset="-128"/>
                <a:cs typeface="Times New Roman" pitchFamily="18" charset="0"/>
                <a:sym typeface="Calibri" pitchFamily="34" charset="0"/>
              </a:rPr>
              <a:t>の混合比率を表す実数変数</a:t>
            </a:r>
            <a:endParaRPr lang="en-US" altLang="ja-JP" sz="3200" kern="0" dirty="0">
              <a:latin typeface="メイリオ" pitchFamily="50" charset="-128"/>
              <a:ea typeface="メイリオ" pitchFamily="50" charset="-128"/>
              <a:cs typeface="Times New Roman" pitchFamily="18" charset="0"/>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sym typeface="Calibri" pitchFamily="34" charset="0"/>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7" name="スライド番号プレースホルダ 6"/>
          <p:cNvSpPr>
            <a:spLocks noGrp="1"/>
          </p:cNvSpPr>
          <p:nvPr>
            <p:ph type="sldNum" sz="quarter" idx="12"/>
          </p:nvPr>
        </p:nvSpPr>
        <p:spPr/>
        <p:txBody>
          <a:bodyPr/>
          <a:lstStyle/>
          <a:p>
            <a:fld id="{BD79BBB2-6F89-4540-B252-0E419FE86A2C}" type="slidenum">
              <a:rPr lang="ja-JP" altLang="en-US" smtClean="0"/>
              <a:pPr/>
              <a:t>17</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0" name="コンテンツ プレースホルダ 2"/>
          <p:cNvSpPr txBox="1">
            <a:spLocks/>
          </p:cNvSpPr>
          <p:nvPr/>
        </p:nvSpPr>
        <p:spPr bwMode="auto">
          <a:xfrm>
            <a:off x="500940" y="14067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t>
            </a:r>
            <a:r>
              <a:rPr kumimoji="1" lang="en-US" altLang="ja-JP" sz="3200" kern="0" dirty="0" smtClean="0">
                <a:latin typeface="Century" pitchFamily="18" charset="0"/>
                <a:ea typeface="Batang" pitchFamily="18" charset="-127"/>
                <a:sym typeface="Calibri" pitchFamily="34" charset="0"/>
              </a:rPr>
              <a:t>in</a:t>
            </a:r>
            <a:r>
              <a:rPr kumimoji="1" lang="en-US" altLang="ja-JP" sz="3200" b="0" i="0" u="none" strike="noStrike" kern="0" cap="none" spc="0" normalizeH="0" baseline="0" noProof="0" dirty="0" err="1"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68610" name="Object 2"/>
          <p:cNvGraphicFramePr>
            <a:graphicFrameLocks noChangeAspect="1"/>
          </p:cNvGraphicFramePr>
          <p:nvPr/>
        </p:nvGraphicFramePr>
        <p:xfrm>
          <a:off x="4000100" y="1469980"/>
          <a:ext cx="1509410" cy="1030190"/>
        </p:xfrm>
        <a:graphic>
          <a:graphicData uri="http://schemas.openxmlformats.org/presentationml/2006/ole">
            <mc:AlternateContent xmlns:mc="http://schemas.openxmlformats.org/markup-compatibility/2006">
              <mc:Choice xmlns:v="urn:schemas-microsoft-com:vml" Requires="v">
                <p:oleObj spid="_x0000_s68616" name="数式" r:id="rId3" imgW="482400" imgH="431640" progId="Equation.3">
                  <p:embed/>
                </p:oleObj>
              </mc:Choice>
              <mc:Fallback>
                <p:oleObj name="数式" r:id="rId3" imgW="4824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100" y="1469980"/>
                        <a:ext cx="1509410" cy="103019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8611" name="Object 3"/>
          <p:cNvGraphicFramePr>
            <a:graphicFrameLocks noChangeAspect="1"/>
          </p:cNvGraphicFramePr>
          <p:nvPr/>
        </p:nvGraphicFramePr>
        <p:xfrm>
          <a:off x="3769450" y="2679230"/>
          <a:ext cx="1624280" cy="1030287"/>
        </p:xfrm>
        <a:graphic>
          <a:graphicData uri="http://schemas.openxmlformats.org/presentationml/2006/ole">
            <mc:AlternateContent xmlns:mc="http://schemas.openxmlformats.org/markup-compatibility/2006">
              <mc:Choice xmlns:v="urn:schemas-microsoft-com:vml" Requires="v">
                <p:oleObj spid="_x0000_s68617" name="数式" r:id="rId5" imgW="545760" imgH="431640" progId="Equation.3">
                  <p:embed/>
                </p:oleObj>
              </mc:Choice>
              <mc:Fallback>
                <p:oleObj name="数式" r:id="rId5" imgW="5457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9450" y="2679230"/>
                        <a:ext cx="1624280" cy="1030287"/>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8612" name="Object 4"/>
          <p:cNvGraphicFramePr>
            <a:graphicFrameLocks noChangeAspect="1"/>
          </p:cNvGraphicFramePr>
          <p:nvPr/>
        </p:nvGraphicFramePr>
        <p:xfrm>
          <a:off x="3750200" y="3867150"/>
          <a:ext cx="4930250" cy="1030288"/>
        </p:xfrm>
        <a:graphic>
          <a:graphicData uri="http://schemas.openxmlformats.org/presentationml/2006/ole">
            <mc:AlternateContent xmlns:mc="http://schemas.openxmlformats.org/markup-compatibility/2006">
              <mc:Choice xmlns:v="urn:schemas-microsoft-com:vml" Requires="v">
                <p:oleObj spid="_x0000_s68618" name="数式" r:id="rId7" imgW="1955520" imgH="431640" progId="Equation.3">
                  <p:embed/>
                </p:oleObj>
              </mc:Choice>
              <mc:Fallback>
                <p:oleObj name="数式" r:id="rId7" imgW="195552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200" y="3867150"/>
                        <a:ext cx="4930250" cy="1030288"/>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8615" name="Object 7"/>
          <p:cNvGraphicFramePr>
            <a:graphicFrameLocks noChangeAspect="1"/>
          </p:cNvGraphicFramePr>
          <p:nvPr/>
        </p:nvGraphicFramePr>
        <p:xfrm>
          <a:off x="3780790" y="5148760"/>
          <a:ext cx="2854325" cy="546100"/>
        </p:xfrm>
        <a:graphic>
          <a:graphicData uri="http://schemas.openxmlformats.org/presentationml/2006/ole">
            <mc:AlternateContent xmlns:mc="http://schemas.openxmlformats.org/markup-compatibility/2006">
              <mc:Choice xmlns:v="urn:schemas-microsoft-com:vml" Requires="v">
                <p:oleObj spid="_x0000_s68619" name="数式" r:id="rId9" imgW="1104840" imgH="228600" progId="Equation.3">
                  <p:embed/>
                </p:oleObj>
              </mc:Choice>
              <mc:Fallback>
                <p:oleObj name="数式" r:id="rId9" imgW="1104840" imgH="2286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0790" y="5148760"/>
                        <a:ext cx="2854325" cy="54610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1" name="スライド番号プレースホルダ 10"/>
          <p:cNvSpPr>
            <a:spLocks noGrp="1"/>
          </p:cNvSpPr>
          <p:nvPr>
            <p:ph type="sldNum" sz="quarter" idx="12"/>
          </p:nvPr>
        </p:nvSpPr>
        <p:spPr/>
        <p:txBody>
          <a:bodyPr/>
          <a:lstStyle/>
          <a:p>
            <a:fld id="{BD79BBB2-6F89-4540-B252-0E419FE86A2C}" type="slidenum">
              <a:rPr lang="ja-JP" altLang="en-US" smtClean="0"/>
              <a:pPr/>
              <a:t>18</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850"/>
                            </p:stCondLst>
                            <p:childTnLst>
                              <p:par>
                                <p:cTn id="11" presetID="12" presetClass="entr" presetSubtype="4" fill="hold" nodeType="afterEffect">
                                  <p:stCondLst>
                                    <p:cond delay="0"/>
                                  </p:stCondLst>
                                  <p:childTnLst>
                                    <p:set>
                                      <p:cBhvr>
                                        <p:cTn id="12" dur="1" fill="hold">
                                          <p:stCondLst>
                                            <p:cond delay="0"/>
                                          </p:stCondLst>
                                        </p:cTn>
                                        <p:tgtEl>
                                          <p:spTgt spid="68610"/>
                                        </p:tgtEl>
                                        <p:attrNameLst>
                                          <p:attrName>style.visibility</p:attrName>
                                        </p:attrNameLst>
                                      </p:cBhvr>
                                      <p:to>
                                        <p:strVal val="visible"/>
                                      </p:to>
                                    </p:set>
                                    <p:animEffect transition="in" filter="slide(fromBottom)">
                                      <p:cBhvr>
                                        <p:cTn id="13" dur="500"/>
                                        <p:tgtEl>
                                          <p:spTgt spid="68610"/>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nodeType="clickEffect">
                                  <p:stCondLst>
                                    <p:cond delay="0"/>
                                  </p:stCondLst>
                                  <p:iterate type="lt">
                                    <p:tmPct val="10000"/>
                                  </p:iterate>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anim calcmode="lin" valueType="num">
                                      <p:cBhvr>
                                        <p:cTn id="19" dur="500" fill="hold"/>
                                        <p:tgtEl>
                                          <p:spTgt spid="10">
                                            <p:txEl>
                                              <p:pRg st="2" end="2"/>
                                            </p:txEl>
                                          </p:spTgt>
                                        </p:tgtEl>
                                        <p:attrNameLst>
                                          <p:attrName>ppt_x</p:attrName>
                                        </p:attrNameLst>
                                      </p:cBhvr>
                                      <p:tavLst>
                                        <p:tav tm="0">
                                          <p:val>
                                            <p:strVal val="#ppt_x-.1"/>
                                          </p:val>
                                        </p:tav>
                                        <p:tav tm="100000">
                                          <p:val>
                                            <p:strVal val="#ppt_x"/>
                                          </p:val>
                                        </p:tav>
                                      </p:tavLst>
                                    </p:anim>
                                    <p:anim calcmode="lin" valueType="num">
                                      <p:cBhvr>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900"/>
                            </p:stCondLst>
                            <p:childTnLst>
                              <p:par>
                                <p:cTn id="22" presetID="12" presetClass="entr" presetSubtype="4" fill="hold" nodeType="afterEffect">
                                  <p:stCondLst>
                                    <p:cond delay="0"/>
                                  </p:stCondLst>
                                  <p:childTnLst>
                                    <p:set>
                                      <p:cBhvr>
                                        <p:cTn id="23" dur="1" fill="hold">
                                          <p:stCondLst>
                                            <p:cond delay="0"/>
                                          </p:stCondLst>
                                        </p:cTn>
                                        <p:tgtEl>
                                          <p:spTgt spid="68611"/>
                                        </p:tgtEl>
                                        <p:attrNameLst>
                                          <p:attrName>style.visibility</p:attrName>
                                        </p:attrNameLst>
                                      </p:cBhvr>
                                      <p:to>
                                        <p:strVal val="visible"/>
                                      </p:to>
                                    </p:set>
                                    <p:animEffect transition="in" filter="slide(fromBottom)">
                                      <p:cBhvr>
                                        <p:cTn id="24" dur="500"/>
                                        <p:tgtEl>
                                          <p:spTgt spid="68611"/>
                                        </p:tgtEl>
                                      </p:cBhvr>
                                    </p:animEffect>
                                  </p:childTnLst>
                                </p:cTn>
                              </p:par>
                              <p:par>
                                <p:cTn id="25" presetID="12" presetClass="entr" presetSubtype="4" fill="hold" nodeType="withEffect">
                                  <p:stCondLst>
                                    <p:cond delay="0"/>
                                  </p:stCondLst>
                                  <p:childTnLst>
                                    <p:set>
                                      <p:cBhvr>
                                        <p:cTn id="26" dur="1" fill="hold">
                                          <p:stCondLst>
                                            <p:cond delay="0"/>
                                          </p:stCondLst>
                                        </p:cTn>
                                        <p:tgtEl>
                                          <p:spTgt spid="68612"/>
                                        </p:tgtEl>
                                        <p:attrNameLst>
                                          <p:attrName>style.visibility</p:attrName>
                                        </p:attrNameLst>
                                      </p:cBhvr>
                                      <p:to>
                                        <p:strVal val="visible"/>
                                      </p:to>
                                    </p:set>
                                    <p:animEffect transition="in" filter="slide(fromBottom)">
                                      <p:cBhvr>
                                        <p:cTn id="27" dur="500"/>
                                        <p:tgtEl>
                                          <p:spTgt spid="68612"/>
                                        </p:tgtEl>
                                      </p:cBhvr>
                                    </p:animEffect>
                                  </p:childTnLst>
                                </p:cTn>
                              </p:par>
                              <p:par>
                                <p:cTn id="28" presetID="12" presetClass="entr" presetSubtype="4" fill="hold" nodeType="withEffect">
                                  <p:stCondLst>
                                    <p:cond delay="0"/>
                                  </p:stCondLst>
                                  <p:childTnLst>
                                    <p:set>
                                      <p:cBhvr>
                                        <p:cTn id="29" dur="1" fill="hold">
                                          <p:stCondLst>
                                            <p:cond delay="0"/>
                                          </p:stCondLst>
                                        </p:cTn>
                                        <p:tgtEl>
                                          <p:spTgt spid="68615"/>
                                        </p:tgtEl>
                                        <p:attrNameLst>
                                          <p:attrName>style.visibility</p:attrName>
                                        </p:attrNameLst>
                                      </p:cBhvr>
                                      <p:to>
                                        <p:strVal val="visible"/>
                                      </p:to>
                                    </p:set>
                                    <p:animEffect transition="in" filter="slide(fromBottom)">
                                      <p:cBhvr>
                                        <p:cTn id="30"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2"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7" name="コンテンツ プレースホルダ 2"/>
          <p:cNvSpPr txBox="1">
            <a:spLocks/>
          </p:cNvSpPr>
          <p:nvPr/>
        </p:nvSpPr>
        <p:spPr bwMode="auto">
          <a:xfrm>
            <a:off x="3428992" y="1357298"/>
            <a:ext cx="2179188"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rPr>
              <a:t>プログラム</a:t>
            </a:r>
            <a:endParaRPr kumimoji="1" lang="ja-JP" alt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endParaRPr>
          </a:p>
        </p:txBody>
      </p:sp>
      <p:pic>
        <p:nvPicPr>
          <p:cNvPr id="102401" name="Picture 1"/>
          <p:cNvPicPr>
            <a:picLocks noChangeAspect="1" noChangeArrowheads="1"/>
          </p:cNvPicPr>
          <p:nvPr/>
        </p:nvPicPr>
        <p:blipFill>
          <a:blip r:embed="rId2" cstate="print"/>
          <a:srcRect/>
          <a:stretch>
            <a:fillRect/>
          </a:stretch>
        </p:blipFill>
        <p:spPr bwMode="auto">
          <a:xfrm>
            <a:off x="1428728" y="2143116"/>
            <a:ext cx="6162675" cy="4086225"/>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19</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7"/>
          <p:cNvSpPr/>
          <p:nvPr/>
        </p:nvSpPr>
        <p:spPr>
          <a:xfrm>
            <a:off x="1043510" y="4008460"/>
            <a:ext cx="747397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7" name="矩形 16"/>
          <p:cNvSpPr/>
          <p:nvPr/>
        </p:nvSpPr>
        <p:spPr>
          <a:xfrm>
            <a:off x="1018100" y="2246946"/>
            <a:ext cx="749938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a:t>
            </a:r>
            <a:r>
              <a:rPr lang="ja-JP" altLang="en-US" sz="3600" b="1" dirty="0">
                <a:latin typeface="ＭＳ Ｐゴシック" pitchFamily="50" charset="-128"/>
                <a:ea typeface="ＭＳ Ｐゴシック" pitchFamily="50" charset="-128"/>
              </a:rPr>
              <a:t>混合</a:t>
            </a:r>
            <a:r>
              <a:rPr lang="ja-JP" altLang="en-US" sz="3600" b="1" dirty="0" smtClean="0">
                <a:latin typeface="ＭＳ Ｐゴシック" pitchFamily="50" charset="-128"/>
                <a:ea typeface="ＭＳ Ｐゴシック" pitchFamily="50" charset="-128"/>
              </a:rPr>
              <a:t>問題</a:t>
            </a:r>
            <a:endParaRPr lang="zh-CN" altLang="en-US" sz="3600" b="1" dirty="0">
              <a:latin typeface="ＭＳ Ｐゴシック" pitchFamily="50" charset="-128"/>
              <a:ea typeface="ＭＳ Ｐゴシック" pitchFamily="50" charset="-128"/>
            </a:endParaRPr>
          </a:p>
        </p:txBody>
      </p:sp>
      <p:sp>
        <p:nvSpPr>
          <p:cNvPr id="18" name="矩形 17"/>
          <p:cNvSpPr/>
          <p:nvPr/>
        </p:nvSpPr>
        <p:spPr>
          <a:xfrm>
            <a:off x="1043478" y="3111042"/>
            <a:ext cx="7507882"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20" name="矩形 19"/>
          <p:cNvSpPr/>
          <p:nvPr/>
        </p:nvSpPr>
        <p:spPr>
          <a:xfrm>
            <a:off x="1012220" y="4900610"/>
            <a:ext cx="750526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16" name="矩形 15"/>
          <p:cNvSpPr/>
          <p:nvPr/>
        </p:nvSpPr>
        <p:spPr>
          <a:xfrm>
            <a:off x="1018100" y="13763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19" name="椭圆 9"/>
          <p:cNvSpPr/>
          <p:nvPr/>
        </p:nvSpPr>
        <p:spPr>
          <a:xfrm>
            <a:off x="557443" y="4917561"/>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2" name="椭圆 10"/>
          <p:cNvSpPr/>
          <p:nvPr/>
        </p:nvSpPr>
        <p:spPr>
          <a:xfrm>
            <a:off x="557443" y="3946014"/>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3" name="椭圆 11"/>
          <p:cNvSpPr/>
          <p:nvPr/>
        </p:nvSpPr>
        <p:spPr>
          <a:xfrm>
            <a:off x="557443" y="303959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3</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5" name="椭圆 12"/>
          <p:cNvSpPr/>
          <p:nvPr/>
        </p:nvSpPr>
        <p:spPr>
          <a:xfrm>
            <a:off x="591156" y="2175494"/>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26" name="椭圆 13"/>
          <p:cNvSpPr/>
          <p:nvPr/>
        </p:nvSpPr>
        <p:spPr>
          <a:xfrm>
            <a:off x="618540" y="125991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4" name="日付プレースホルダ 1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5" name="スライド番号プレースホルダ 14"/>
          <p:cNvSpPr>
            <a:spLocks noGrp="1"/>
          </p:cNvSpPr>
          <p:nvPr>
            <p:ph type="sldNum" sz="quarter" idx="12"/>
          </p:nvPr>
        </p:nvSpPr>
        <p:spPr/>
        <p:txBody>
          <a:bodyPr/>
          <a:lstStyle/>
          <a:p>
            <a:fld id="{BD79BBB2-6F89-4540-B252-0E419FE86A2C}" type="slidenum">
              <a:rPr lang="ja-JP" altLang="en-US" smtClean="0"/>
              <a:pPr/>
              <a:t>2</a:t>
            </a:fld>
            <a:r>
              <a:rPr lang="en-US" altLang="ja-JP" smtClean="0"/>
              <a:t>/57</a:t>
            </a:r>
            <a:endParaRPr lang="zh-CN" altLang="en-US" sz="1800" dirty="0">
              <a:solidFill>
                <a:schemeClr val="tx1"/>
              </a:solidFill>
              <a:latin typeface="Arial" pitchFamily="34" charset="0"/>
              <a:ea typeface="+mn-ea"/>
            </a:endParaRPr>
          </a:p>
        </p:txBody>
      </p:sp>
    </p:spTree>
    <p:custDataLst>
      <p:tags r:id="rId1"/>
    </p:custDataLst>
    <p:extLst>
      <p:ext uri="{BB962C8B-B14F-4D97-AF65-F5344CB8AC3E}">
        <p14:creationId xmlns:p14="http://schemas.microsoft.com/office/powerpoint/2010/main" val="2325611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xit" presetSubtype="2" fill="hold" grpId="0" nodeType="withEffect">
                                  <p:stCondLst>
                                    <p:cond delay="400"/>
                                  </p:stCondLst>
                                  <p:childTnLst>
                                    <p:animEffect transition="out" filter="wipe(right)">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22" presetClass="exit" presetSubtype="2" fill="hold" grpId="0" nodeType="withEffect">
                                  <p:stCondLst>
                                    <p:cond delay="400"/>
                                  </p:stCondLst>
                                  <p:childTnLst>
                                    <p:animEffect transition="out" filter="wipe(right)">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22" presetClass="exit" presetSubtype="2" fill="hold" grpId="0" nodeType="withEffect">
                                  <p:stCondLst>
                                    <p:cond delay="800"/>
                                  </p:stCondLst>
                                  <p:childTnLst>
                                    <p:animEffect transition="out" filter="wipe(right)">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par>
                          <p:cTn id="17" fill="hold">
                            <p:stCondLst>
                              <p:cond delay="1300"/>
                            </p:stCondLst>
                            <p:childTnLst>
                              <p:par>
                                <p:cTn id="18" presetID="0" presetClass="path" presetSubtype="0" accel="50000" decel="50000" fill="hold" grpId="0" nodeType="afterEffect">
                                  <p:stCondLst>
                                    <p:cond delay="0"/>
                                  </p:stCondLst>
                                  <p:childTnLst>
                                    <p:animMotion origin="layout" path="M -1.94444E-6 5.48566E-6 L -1.94444E-6 -0.15725 " pathEditMode="relative" ptsTypes="AA">
                                      <p:cBhvr>
                                        <p:cTn id="19" dur="200" fill="hold"/>
                                        <p:tgtEl>
                                          <p:spTgt spid="25"/>
                                        </p:tgtEl>
                                        <p:attrNameLst>
                                          <p:attrName>ppt_x</p:attrName>
                                          <p:attrName>ppt_y</p:attrName>
                                        </p:attrNameLst>
                                      </p:cBhvr>
                                    </p:animMotion>
                                  </p:childTnLst>
                                </p:cTn>
                              </p:par>
                              <p:par>
                                <p:cTn id="20" presetID="53" presetClass="exit" presetSubtype="0" fill="hold" grpId="1" nodeType="withEffect">
                                  <p:stCondLst>
                                    <p:cond delay="0"/>
                                  </p:stCondLst>
                                  <p:childTnLst>
                                    <p:anim calcmode="lin" valueType="num">
                                      <p:cBhvr>
                                        <p:cTn id="21" dur="500"/>
                                        <p:tgtEl>
                                          <p:spTgt spid="25"/>
                                        </p:tgtEl>
                                        <p:attrNameLst>
                                          <p:attrName>ppt_w</p:attrName>
                                        </p:attrNameLst>
                                      </p:cBhvr>
                                      <p:tavLst>
                                        <p:tav tm="0">
                                          <p:val>
                                            <p:strVal val="ppt_w"/>
                                          </p:val>
                                        </p:tav>
                                        <p:tav tm="100000">
                                          <p:val>
                                            <p:fltVal val="0"/>
                                          </p:val>
                                        </p:tav>
                                      </p:tavLst>
                                    </p:anim>
                                    <p:anim calcmode="lin" valueType="num">
                                      <p:cBhvr>
                                        <p:cTn id="22" dur="500"/>
                                        <p:tgtEl>
                                          <p:spTgt spid="25"/>
                                        </p:tgtEl>
                                        <p:attrNameLst>
                                          <p:attrName>ppt_h</p:attrName>
                                        </p:attrNameLst>
                                      </p:cBhvr>
                                      <p:tavLst>
                                        <p:tav tm="0">
                                          <p:val>
                                            <p:strVal val="ppt_h"/>
                                          </p:val>
                                        </p:tav>
                                        <p:tav tm="100000">
                                          <p:val>
                                            <p:fltVal val="0"/>
                                          </p:val>
                                        </p:tav>
                                      </p:tavLst>
                                    </p:anim>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0.00677 -0.00278 L 0.00677 -0.25949 " pathEditMode="relative" rAng="0" ptsTypes="AA">
                                      <p:cBhvr>
                                        <p:cTn id="26" dur="200" fill="hold"/>
                                        <p:tgtEl>
                                          <p:spTgt spid="23"/>
                                        </p:tgtEl>
                                        <p:attrNameLst>
                                          <p:attrName>ppt_x</p:attrName>
                                          <p:attrName>ppt_y</p:attrName>
                                        </p:attrNameLst>
                                      </p:cBhvr>
                                      <p:rCtr x="0" y="-12847"/>
                                    </p:animMotion>
                                  </p:childTnLst>
                                </p:cTn>
                              </p:par>
                              <p:par>
                                <p:cTn id="27" presetID="53" presetClass="exit" presetSubtype="0" fill="hold" grpId="1" nodeType="withEffect">
                                  <p:stCondLst>
                                    <p:cond delay="0"/>
                                  </p:stCondLst>
                                  <p:childTnLst>
                                    <p:anim calcmode="lin" valueType="num">
                                      <p:cBhvr>
                                        <p:cTn id="28" dur="500"/>
                                        <p:tgtEl>
                                          <p:spTgt spid="23"/>
                                        </p:tgtEl>
                                        <p:attrNameLst>
                                          <p:attrName>ppt_w</p:attrName>
                                        </p:attrNameLst>
                                      </p:cBhvr>
                                      <p:tavLst>
                                        <p:tav tm="0">
                                          <p:val>
                                            <p:strVal val="ppt_w"/>
                                          </p:val>
                                        </p:tav>
                                        <p:tav tm="100000">
                                          <p:val>
                                            <p:fltVal val="0"/>
                                          </p:val>
                                        </p:tav>
                                      </p:tavLst>
                                    </p:anim>
                                    <p:anim calcmode="lin" valueType="num">
                                      <p:cBhvr>
                                        <p:cTn id="29" dur="500"/>
                                        <p:tgtEl>
                                          <p:spTgt spid="23"/>
                                        </p:tgtEl>
                                        <p:attrNameLst>
                                          <p:attrName>ppt_h</p:attrName>
                                        </p:attrNameLst>
                                      </p:cBhvr>
                                      <p:tavLst>
                                        <p:tav tm="0">
                                          <p:val>
                                            <p:strVal val="ppt_h"/>
                                          </p:val>
                                        </p:tav>
                                        <p:tav tm="100000">
                                          <p:val>
                                            <p:fltVal val="0"/>
                                          </p:val>
                                        </p:tav>
                                      </p:tavLst>
                                    </p:anim>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0" presetClass="path" presetSubtype="0" accel="50000" decel="50000" fill="hold" grpId="0" nodeType="withEffect">
                                  <p:stCondLst>
                                    <p:cond delay="0"/>
                                  </p:stCondLst>
                                  <p:childTnLst>
                                    <p:animMotion origin="layout" path="M 0.00677 -0.00277 L 0.00677 -0.39166 " pathEditMode="relative" rAng="0" ptsTypes="AA">
                                      <p:cBhvr>
                                        <p:cTn id="33" dur="200" fill="hold"/>
                                        <p:tgtEl>
                                          <p:spTgt spid="22"/>
                                        </p:tgtEl>
                                        <p:attrNameLst>
                                          <p:attrName>ppt_x</p:attrName>
                                          <p:attrName>ppt_y</p:attrName>
                                        </p:attrNameLst>
                                      </p:cBhvr>
                                      <p:rCtr x="0" y="-19444"/>
                                    </p:animMotion>
                                  </p:childTnLst>
                                </p:cTn>
                              </p:par>
                              <p:par>
                                <p:cTn id="34" presetID="53" presetClass="exit" presetSubtype="0" fill="hold" grpId="1" nodeType="withEffect">
                                  <p:stCondLst>
                                    <p:cond delay="0"/>
                                  </p:stCondLst>
                                  <p:childTnLst>
                                    <p:anim calcmode="lin" valueType="num">
                                      <p:cBhvr>
                                        <p:cTn id="35" dur="500"/>
                                        <p:tgtEl>
                                          <p:spTgt spid="22"/>
                                        </p:tgtEl>
                                        <p:attrNameLst>
                                          <p:attrName>ppt_w</p:attrName>
                                        </p:attrNameLst>
                                      </p:cBhvr>
                                      <p:tavLst>
                                        <p:tav tm="0">
                                          <p:val>
                                            <p:strVal val="ppt_w"/>
                                          </p:val>
                                        </p:tav>
                                        <p:tav tm="100000">
                                          <p:val>
                                            <p:fltVal val="0"/>
                                          </p:val>
                                        </p:tav>
                                      </p:tavLst>
                                    </p:anim>
                                    <p:anim calcmode="lin" valueType="num">
                                      <p:cBhvr>
                                        <p:cTn id="36" dur="500"/>
                                        <p:tgtEl>
                                          <p:spTgt spid="22"/>
                                        </p:tgtEl>
                                        <p:attrNameLst>
                                          <p:attrName>ppt_h</p:attrName>
                                        </p:attrNameLst>
                                      </p:cBhvr>
                                      <p:tavLst>
                                        <p:tav tm="0">
                                          <p:val>
                                            <p:strVal val="ppt_h"/>
                                          </p:val>
                                        </p:tav>
                                        <p:tav tm="100000">
                                          <p:val>
                                            <p:fltVal val="0"/>
                                          </p:val>
                                        </p:tav>
                                      </p:tavLst>
                                    </p:anim>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0" presetClass="path" presetSubtype="0" accel="50000" decel="50000" fill="hold" grpId="0" nodeType="withEffect">
                                  <p:stCondLst>
                                    <p:cond delay="0"/>
                                  </p:stCondLst>
                                  <p:childTnLst>
                                    <p:animMotion origin="layout" path="M 0.00677 0.00764 L 0.00677 -0.53333 " pathEditMode="relative" rAng="0" ptsTypes="AA">
                                      <p:cBhvr>
                                        <p:cTn id="40" dur="200" fill="hold"/>
                                        <p:tgtEl>
                                          <p:spTgt spid="19"/>
                                        </p:tgtEl>
                                        <p:attrNameLst>
                                          <p:attrName>ppt_x</p:attrName>
                                          <p:attrName>ppt_y</p:attrName>
                                        </p:attrNameLst>
                                      </p:cBhvr>
                                      <p:rCtr x="0" y="-27060"/>
                                    </p:animMotion>
                                  </p:childTnLst>
                                </p:cTn>
                              </p:par>
                              <p:par>
                                <p:cTn id="41" presetID="53" presetClass="exit" presetSubtype="0" fill="hold" grpId="1" nodeType="withEffect">
                                  <p:stCondLst>
                                    <p:cond delay="0"/>
                                  </p:stCondLst>
                                  <p:childTnLst>
                                    <p:anim calcmode="lin" valueType="num">
                                      <p:cBhvr>
                                        <p:cTn id="42" dur="500"/>
                                        <p:tgtEl>
                                          <p:spTgt spid="19"/>
                                        </p:tgtEl>
                                        <p:attrNameLst>
                                          <p:attrName>ppt_w</p:attrName>
                                        </p:attrNameLst>
                                      </p:cBhvr>
                                      <p:tavLst>
                                        <p:tav tm="0">
                                          <p:val>
                                            <p:strVal val="ppt_w"/>
                                          </p:val>
                                        </p:tav>
                                        <p:tav tm="100000">
                                          <p:val>
                                            <p:fltVal val="0"/>
                                          </p:val>
                                        </p:tav>
                                      </p:tavLst>
                                    </p:anim>
                                    <p:anim calcmode="lin" valueType="num">
                                      <p:cBhvr>
                                        <p:cTn id="43" dur="500"/>
                                        <p:tgtEl>
                                          <p:spTgt spid="19"/>
                                        </p:tgtEl>
                                        <p:attrNameLst>
                                          <p:attrName>ppt_h</p:attrName>
                                        </p:attrNameLst>
                                      </p:cBhvr>
                                      <p:tavLst>
                                        <p:tav tm="0">
                                          <p:val>
                                            <p:strVal val="ppt_h"/>
                                          </p:val>
                                        </p:tav>
                                        <p:tav tm="100000">
                                          <p:val>
                                            <p:fltVal val="0"/>
                                          </p:val>
                                        </p:tav>
                                      </p:tavLst>
                                    </p:anim>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1800"/>
                            </p:stCondLst>
                            <p:childTnLst>
                              <p:par>
                                <p:cTn id="47" presetID="0" presetClass="path" presetSubtype="0" accel="50000" decel="50000" fill="hold" grpId="0" nodeType="afterEffect">
                                  <p:stCondLst>
                                    <p:cond delay="0"/>
                                  </p:stCondLst>
                                  <p:childTnLst>
                                    <p:animMotion origin="layout" path="M 0 0 L -0.04722 -0.09436 " pathEditMode="relative" ptsTypes="AA">
                                      <p:cBhvr>
                                        <p:cTn id="48" dur="500" fill="hold"/>
                                        <p:tgtEl>
                                          <p:spTgt spid="26"/>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2.77778E-7 5.18519E-6 L -0.04444 -0.0986 " pathEditMode="relative" ptsTypes="AA">
                                      <p:cBhvr>
                                        <p:cTn id="50" dur="5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8" grpId="0" animBg="1"/>
      <p:bldP spid="20" grpId="0" animBg="1"/>
      <p:bldP spid="16" grpId="0" animBg="1"/>
      <p:bldP spid="19" grpId="0" animBg="1"/>
      <p:bldP spid="19" grpId="1" animBg="1"/>
      <p:bldP spid="22" grpId="0" animBg="1"/>
      <p:bldP spid="22" grpId="1" animBg="1"/>
      <p:bldP spid="23" grpId="0" animBg="1"/>
      <p:bldP spid="23" grpId="1" animBg="1"/>
      <p:bldP spid="25" grpId="0" animBg="1"/>
      <p:bldP spid="25" grpId="1"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1.7</a:t>
            </a:r>
            <a:r>
              <a:rPr lang="ja-JP" altLang="en-US" sz="3600" b="1" dirty="0" smtClean="0">
                <a:latin typeface="ＭＳ Ｐゴシック" pitchFamily="50" charset="-128"/>
                <a:ea typeface="ＭＳ Ｐゴシック" pitchFamily="50" charset="-128"/>
              </a:rPr>
              <a:t>　混合問題</a:t>
            </a:r>
            <a:endParaRPr lang="zh-CN" altLang="en-US" sz="3600" b="1" dirty="0">
              <a:latin typeface="ＭＳ Ｐゴシック" pitchFamily="50" charset="-128"/>
              <a:ea typeface="ＭＳ Ｐゴシック" pitchFamily="50" charset="-128"/>
            </a:endParaRPr>
          </a:p>
        </p:txBody>
      </p:sp>
      <p:sp>
        <p:nvSpPr>
          <p:cNvPr id="12"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2</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0" name="コンテンツ プレースホルダ 2"/>
          <p:cNvSpPr>
            <a:spLocks noGrp="1"/>
          </p:cNvSpPr>
          <p:nvPr>
            <p:ph idx="1"/>
          </p:nvPr>
        </p:nvSpPr>
        <p:spPr>
          <a:xfrm>
            <a:off x="3571868" y="1285860"/>
            <a:ext cx="18573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実行結果</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125954" name="Picture 2"/>
          <p:cNvPicPr>
            <a:picLocks noChangeAspect="1" noChangeArrowheads="1"/>
          </p:cNvPicPr>
          <p:nvPr/>
        </p:nvPicPr>
        <p:blipFill>
          <a:blip r:embed="rId2" cstate="print"/>
          <a:srcRect/>
          <a:stretch>
            <a:fillRect/>
          </a:stretch>
        </p:blipFill>
        <p:spPr bwMode="auto">
          <a:xfrm>
            <a:off x="3714744" y="2214554"/>
            <a:ext cx="1695450" cy="695325"/>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47625" y="3286125"/>
            <a:ext cx="9048750" cy="285750"/>
          </a:xfrm>
          <a:prstGeom prst="rect">
            <a:avLst/>
          </a:prstGeom>
          <a:noFill/>
          <a:ln w="9525">
            <a:noFill/>
            <a:miter lim="800000"/>
            <a:headEnd/>
            <a:tailEnd/>
          </a:ln>
        </p:spPr>
      </p:pic>
      <p:sp>
        <p:nvSpPr>
          <p:cNvPr id="13" name="スライド番号プレースホルダ 12"/>
          <p:cNvSpPr>
            <a:spLocks noGrp="1"/>
          </p:cNvSpPr>
          <p:nvPr>
            <p:ph type="sldNum" sz="quarter" idx="12"/>
          </p:nvPr>
        </p:nvSpPr>
        <p:spPr/>
        <p:txBody>
          <a:bodyPr/>
          <a:lstStyle/>
          <a:p>
            <a:fld id="{BD79BBB2-6F89-4540-B252-0E419FE86A2C}" type="slidenum">
              <a:rPr lang="ja-JP" altLang="en-US" smtClean="0"/>
              <a:pPr/>
              <a:t>20</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4" name="Picture 2"/>
          <p:cNvPicPr>
            <a:picLocks noChangeAspect="1" noChangeArrowheads="1"/>
          </p:cNvPicPr>
          <p:nvPr/>
        </p:nvPicPr>
        <p:blipFill>
          <a:blip r:embed="rId2" cstate="print"/>
          <a:srcRect l="6618" r="12808"/>
          <a:stretch>
            <a:fillRect/>
          </a:stretch>
        </p:blipFill>
        <p:spPr bwMode="auto">
          <a:xfrm>
            <a:off x="5669320" y="2384390"/>
            <a:ext cx="3312671" cy="408816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1944620" y="4624320"/>
            <a:ext cx="1944687" cy="1511300"/>
          </a:xfrm>
          <a:prstGeom prst="rect">
            <a:avLst/>
          </a:prstGeom>
          <a:noFill/>
          <a:ln w="9525">
            <a:noFill/>
            <a:miter lim="800000"/>
            <a:headEnd/>
            <a:tailEnd/>
          </a:ln>
        </p:spPr>
      </p:pic>
      <p:sp>
        <p:nvSpPr>
          <p:cNvPr id="18" name="雲形吹き出し 17"/>
          <p:cNvSpPr/>
          <p:nvPr/>
        </p:nvSpPr>
        <p:spPr bwMode="auto">
          <a:xfrm>
            <a:off x="451380" y="2002400"/>
            <a:ext cx="4595150" cy="1898260"/>
          </a:xfrm>
          <a:prstGeom prst="cloudCallout">
            <a:avLst>
              <a:gd name="adj1" fmla="val 72268"/>
              <a:gd name="adj2" fmla="val 1187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3600" b="1" dirty="0" smtClean="0">
                <a:latin typeface="ＭＳ Ｐゴシック" pitchFamily="50" charset="-128"/>
                <a:ea typeface="ＭＳ Ｐゴシック" pitchFamily="50" charset="-128"/>
              </a:rPr>
              <a:t>分数最適化</a:t>
            </a:r>
            <a:r>
              <a:rPr lang="en-US" altLang="ja-JP" sz="3600" b="1" dirty="0" smtClean="0">
                <a:latin typeface="ＭＳ Ｐゴシック" pitchFamily="50" charset="-128"/>
                <a:ea typeface="ＭＳ Ｐゴシック" pitchFamily="50" charset="-128"/>
              </a:rPr>
              <a:t>…</a:t>
            </a:r>
            <a:endParaRPr kumimoji="0" lang="ja-JP" altLang="en-US" sz="3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1" name="Rectangle 6"/>
          <p:cNvSpPr>
            <a:spLocks noChangeArrowheads="1"/>
          </p:cNvSpPr>
          <p:nvPr/>
        </p:nvSpPr>
        <p:spPr bwMode="auto">
          <a:xfrm>
            <a:off x="1578523" y="1806538"/>
            <a:ext cx="5545137" cy="71437"/>
          </a:xfrm>
          <a:prstGeom prst="rect">
            <a:avLst/>
          </a:prstGeom>
          <a:noFill/>
          <a:ln w="12700" cap="sq">
            <a:solidFill>
              <a:srgbClr val="808080"/>
            </a:solidFill>
            <a:miter lim="800000"/>
            <a:headEnd type="none" w="sm" len="sm"/>
            <a:tailEnd type="none" w="sm" len="sm"/>
          </a:ln>
        </p:spPr>
        <p:txBody>
          <a:bodyPr wrap="none" anchor="ctr"/>
          <a:lstStyle/>
          <a:p>
            <a:endParaRPr lang="zh-CN" altLang="en-US">
              <a:ea typeface="宋体" pitchFamily="2" charset="-122"/>
            </a:endParaRPr>
          </a:p>
        </p:txBody>
      </p:sp>
      <p:sp>
        <p:nvSpPr>
          <p:cNvPr id="32" name="Rectangle 8"/>
          <p:cNvSpPr>
            <a:spLocks noChangeArrowheads="1"/>
          </p:cNvSpPr>
          <p:nvPr/>
        </p:nvSpPr>
        <p:spPr bwMode="auto">
          <a:xfrm>
            <a:off x="1578523" y="1806538"/>
            <a:ext cx="936625" cy="71437"/>
          </a:xfrm>
          <a:prstGeom prst="rect">
            <a:avLst/>
          </a:prstGeom>
          <a:solidFill>
            <a:srgbClr val="C0C0C0"/>
          </a:solidFill>
          <a:ln w="12700" cap="sq">
            <a:noFill/>
            <a:miter lim="800000"/>
            <a:headEnd type="none" w="sm" len="sm"/>
            <a:tailEnd type="none" w="sm" len="sm"/>
          </a:ln>
        </p:spPr>
        <p:txBody>
          <a:bodyPr wrap="none" anchor="ctr"/>
          <a:lstStyle/>
          <a:p>
            <a:endParaRPr lang="zh-CN" altLang="en-US">
              <a:ea typeface="宋体" pitchFamily="2" charset="-122"/>
            </a:endParaRPr>
          </a:p>
        </p:txBody>
      </p:sp>
      <p:sp>
        <p:nvSpPr>
          <p:cNvPr id="33" name="Rectangle 9"/>
          <p:cNvSpPr>
            <a:spLocks noChangeArrowheads="1"/>
          </p:cNvSpPr>
          <p:nvPr/>
        </p:nvSpPr>
        <p:spPr bwMode="auto">
          <a:xfrm>
            <a:off x="2515148" y="1806538"/>
            <a:ext cx="1871662" cy="71437"/>
          </a:xfrm>
          <a:prstGeom prst="rect">
            <a:avLst/>
          </a:prstGeom>
          <a:gradFill rotWithShape="1">
            <a:gsLst>
              <a:gs pos="0">
                <a:srgbClr val="C0C0C0"/>
              </a:gs>
              <a:gs pos="100000">
                <a:srgbClr val="929292"/>
              </a:gs>
            </a:gsLst>
            <a:lin ang="0" scaled="1"/>
          </a:gradFill>
          <a:ln w="12700" cap="sq">
            <a:noFill/>
            <a:miter lim="800000"/>
            <a:headEnd type="none" w="sm" len="sm"/>
            <a:tailEnd type="none" w="sm" len="sm"/>
          </a:ln>
        </p:spPr>
        <p:txBody>
          <a:bodyPr wrap="none" anchor="ctr"/>
          <a:lstStyle/>
          <a:p>
            <a:endParaRPr lang="zh-CN" altLang="en-US">
              <a:ea typeface="宋体" pitchFamily="2" charset="-122"/>
            </a:endParaRPr>
          </a:p>
        </p:txBody>
      </p:sp>
      <p:sp>
        <p:nvSpPr>
          <p:cNvPr id="34" name="Rectangle 10"/>
          <p:cNvSpPr>
            <a:spLocks noChangeArrowheads="1"/>
          </p:cNvSpPr>
          <p:nvPr/>
        </p:nvSpPr>
        <p:spPr bwMode="auto">
          <a:xfrm>
            <a:off x="4383635" y="1806538"/>
            <a:ext cx="46038" cy="71437"/>
          </a:xfrm>
          <a:prstGeom prst="rect">
            <a:avLst/>
          </a:prstGeom>
          <a:solidFill>
            <a:srgbClr val="8E8E8E"/>
          </a:solidFill>
          <a:ln w="12700" cap="sq">
            <a:noFill/>
            <a:miter lim="800000"/>
            <a:headEnd type="none" w="sm" len="sm"/>
            <a:tailEnd type="none" w="sm" len="sm"/>
          </a:ln>
        </p:spPr>
        <p:txBody>
          <a:bodyPr wrap="none" anchor="ctr"/>
          <a:lstStyle/>
          <a:p>
            <a:endParaRPr lang="zh-CN" altLang="en-US">
              <a:ea typeface="宋体" pitchFamily="2" charset="-122"/>
            </a:endParaRPr>
          </a:p>
        </p:txBody>
      </p:sp>
      <p:sp>
        <p:nvSpPr>
          <p:cNvPr id="35" name="Rectangle 11"/>
          <p:cNvSpPr>
            <a:spLocks noChangeArrowheads="1"/>
          </p:cNvSpPr>
          <p:nvPr/>
        </p:nvSpPr>
        <p:spPr bwMode="auto">
          <a:xfrm>
            <a:off x="5323435" y="1806538"/>
            <a:ext cx="1800225" cy="71437"/>
          </a:xfrm>
          <a:prstGeom prst="rect">
            <a:avLst/>
          </a:prstGeom>
          <a:gradFill rotWithShape="1">
            <a:gsLst>
              <a:gs pos="0">
                <a:srgbClr val="8E8E8E"/>
              </a:gs>
              <a:gs pos="100000">
                <a:srgbClr val="424242"/>
              </a:gs>
            </a:gsLst>
            <a:lin ang="0" scaled="1"/>
          </a:gradFill>
          <a:ln w="12700" cap="sq">
            <a:noFill/>
            <a:miter lim="800000"/>
            <a:headEnd type="none" w="sm" len="sm"/>
            <a:tailEnd type="none" w="sm" len="sm"/>
          </a:ln>
        </p:spPr>
        <p:txBody>
          <a:bodyPr wrap="none" anchor="ctr"/>
          <a:lstStyle/>
          <a:p>
            <a:endParaRPr lang="zh-CN" altLang="en-US">
              <a:ea typeface="宋体" pitchFamily="2" charset="-122"/>
            </a:endParaRPr>
          </a:p>
        </p:txBody>
      </p:sp>
      <p:sp>
        <p:nvSpPr>
          <p:cNvPr id="36" name="Text Box 12"/>
          <p:cNvSpPr txBox="1">
            <a:spLocks noChangeArrowheads="1"/>
          </p:cNvSpPr>
          <p:nvPr/>
        </p:nvSpPr>
        <p:spPr bwMode="auto">
          <a:xfrm>
            <a:off x="3974060" y="1366800"/>
            <a:ext cx="779463" cy="274638"/>
          </a:xfrm>
          <a:prstGeom prst="rect">
            <a:avLst/>
          </a:prstGeom>
          <a:noFill/>
          <a:ln w="12700" cap="sq">
            <a:noFill/>
            <a:miter lim="800000"/>
            <a:headEnd type="none" w="sm" len="sm"/>
            <a:tailEnd type="none" w="sm" len="sm"/>
          </a:ln>
        </p:spPr>
        <p:txBody>
          <a:bodyPr wrap="none">
            <a:spAutoFit/>
          </a:bodyPr>
          <a:lstStyle/>
          <a:p>
            <a:r>
              <a:rPr lang="en-US" altLang="zh-CN" sz="1200" b="1">
                <a:solidFill>
                  <a:srgbClr val="B2B2B2"/>
                </a:solidFill>
                <a:ea typeface="宋体" pitchFamily="2" charset="-122"/>
              </a:rPr>
              <a:t>Loading</a:t>
            </a:r>
          </a:p>
        </p:txBody>
      </p:sp>
      <p:sp>
        <p:nvSpPr>
          <p:cNvPr id="37" name="Rectangle 13"/>
          <p:cNvSpPr>
            <a:spLocks noChangeArrowheads="1"/>
          </p:cNvSpPr>
          <p:nvPr/>
        </p:nvSpPr>
        <p:spPr bwMode="auto">
          <a:xfrm>
            <a:off x="4428085" y="1806538"/>
            <a:ext cx="895350" cy="71437"/>
          </a:xfrm>
          <a:prstGeom prst="rect">
            <a:avLst/>
          </a:prstGeom>
          <a:solidFill>
            <a:srgbClr val="8E8E8E"/>
          </a:solidFill>
          <a:ln w="12700" cap="sq">
            <a:noFill/>
            <a:miter lim="800000"/>
            <a:headEnd type="none" w="sm" len="sm"/>
            <a:tailEnd type="none" w="sm" len="sm"/>
          </a:ln>
        </p:spPr>
        <p:txBody>
          <a:bodyPr wrap="none" anchor="ctr"/>
          <a:lstStyle/>
          <a:p>
            <a:endParaRPr lang="zh-CN" altLang="en-US">
              <a:ea typeface="宋体" pitchFamily="2" charset="-122"/>
            </a:endParaRPr>
          </a:p>
        </p:txBody>
      </p:sp>
      <p:sp>
        <p:nvSpPr>
          <p:cNvPr id="17" name="スライド番号プレースホルダ 16"/>
          <p:cNvSpPr>
            <a:spLocks noGrp="1"/>
          </p:cNvSpPr>
          <p:nvPr>
            <p:ph type="sldNum" sz="quarter" idx="12"/>
          </p:nvPr>
        </p:nvSpPr>
        <p:spPr/>
        <p:txBody>
          <a:bodyPr/>
          <a:lstStyle/>
          <a:p>
            <a:fld id="{BD79BBB2-6F89-4540-B252-0E419FE86A2C}" type="slidenum">
              <a:rPr lang="ja-JP" altLang="en-US" smtClean="0"/>
              <a:pPr/>
              <a:t>21</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11" presetClass="entr" presetSubtype="0" fill="hold" grpId="0" nodeType="afterEffect">
                                  <p:stCondLst>
                                    <p:cond delay="0"/>
                                  </p:stCondLst>
                                  <p:iterate type="lt">
                                    <p:tmPct val="85000"/>
                                  </p:iterate>
                                  <p:childTnLst>
                                    <p:set>
                                      <p:cBhvr>
                                        <p:cTn id="36" dur="50">
                                          <p:stCondLst>
                                            <p:cond delay="0"/>
                                          </p:stCondLst>
                                        </p:cTn>
                                        <p:tgtEl>
                                          <p:spTgt spid="36"/>
                                        </p:tgtEl>
                                        <p:attrNameLst>
                                          <p:attrName>style.visibility</p:attrName>
                                        </p:attrNameLst>
                                      </p:cBhvr>
                                      <p:to>
                                        <p:strVal val="visible"/>
                                      </p:to>
                                    </p:set>
                                  </p:childTnLst>
                                </p:cTn>
                              </p:par>
                            </p:childTnLst>
                          </p:cTn>
                        </p:par>
                        <p:par>
                          <p:cTn id="37" fill="hold">
                            <p:stCondLst>
                              <p:cond delay="3305"/>
                            </p:stCondLst>
                            <p:childTnLst>
                              <p:par>
                                <p:cTn id="38" presetID="35" presetClass="emph" presetSubtype="0" repeatCount="3000" fill="hold" grpId="1" nodeType="afterEffect">
                                  <p:stCondLst>
                                    <p:cond delay="0"/>
                                  </p:stCondLst>
                                  <p:iterate type="lt">
                                    <p:tmPct val="0"/>
                                  </p:iterate>
                                  <p:childTnLst>
                                    <p:anim calcmode="discrete" valueType="str">
                                      <p:cBhvr>
                                        <p:cTn id="39" dur="80" fill="hold"/>
                                        <p:tgtEl>
                                          <p:spTgt spid="36"/>
                                        </p:tgtEl>
                                        <p:attrNameLst>
                                          <p:attrName>style.visibility</p:attrName>
                                        </p:attrNameLst>
                                      </p:cBhvr>
                                      <p:tavLst>
                                        <p:tav tm="0">
                                          <p:val>
                                            <p:strVal val="hidden"/>
                                          </p:val>
                                        </p:tav>
                                        <p:tav tm="50000">
                                          <p:val>
                                            <p:strVal val="visible"/>
                                          </p:val>
                                        </p:tav>
                                      </p:tavLst>
                                    </p:anim>
                                  </p:childTnLst>
                                </p:cTn>
                              </p:par>
                            </p:childTnLst>
                          </p:cTn>
                        </p:par>
                        <p:par>
                          <p:cTn id="40" fill="hold">
                            <p:stCondLst>
                              <p:cond delay="3545"/>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
                                        <p:tgtEl>
                                          <p:spTgt spid="32"/>
                                        </p:tgtEl>
                                      </p:cBhvr>
                                    </p:animEffect>
                                  </p:childTnLst>
                                </p:cTn>
                              </p:par>
                            </p:childTnLst>
                          </p:cTn>
                        </p:par>
                        <p:par>
                          <p:cTn id="44" fill="hold">
                            <p:stCondLst>
                              <p:cond delay="3595"/>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1000"/>
                                        <p:tgtEl>
                                          <p:spTgt spid="33"/>
                                        </p:tgtEl>
                                      </p:cBhvr>
                                    </p:animEffect>
                                  </p:childTnLst>
                                </p:cTn>
                              </p:par>
                            </p:childTnLst>
                          </p:cTn>
                        </p:par>
                        <p:par>
                          <p:cTn id="48" fill="hold">
                            <p:stCondLst>
                              <p:cond delay="4595"/>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5095"/>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5595"/>
                            </p:stCondLst>
                            <p:childTnLst>
                              <p:par>
                                <p:cTn id="57" presetID="22" presetClass="entr" presetSubtype="8" fill="hold" grpId="0" nodeType="afterEffect">
                                  <p:stCondLst>
                                    <p:cond delay="10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2" grpId="0" animBg="1"/>
      <p:bldP spid="33" grpId="0" animBg="1"/>
      <p:bldP spid="34" grpId="0" animBg="1"/>
      <p:bldP spid="35" grpId="0" animBg="1"/>
      <p:bldP spid="36" grpId="0"/>
      <p:bldP spid="36" grpId="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cstate="print"/>
          <a:srcRect/>
          <a:stretch>
            <a:fillRect/>
          </a:stretch>
        </p:blipFill>
        <p:spPr bwMode="auto">
          <a:xfrm>
            <a:off x="5543550" y="2288000"/>
            <a:ext cx="3600450" cy="3416300"/>
          </a:xfrm>
          <a:prstGeom prst="rect">
            <a:avLst/>
          </a:prstGeom>
          <a:noFill/>
          <a:ln w="9525">
            <a:noFill/>
            <a:miter lim="800000"/>
            <a:headEnd/>
            <a:tailEnd/>
          </a:ln>
        </p:spPr>
      </p:pic>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2" name="直接连接符 6"/>
          <p:cNvSpPr>
            <a:spLocks noChangeShapeType="1"/>
          </p:cNvSpPr>
          <p:nvPr/>
        </p:nvSpPr>
        <p:spPr bwMode="auto">
          <a:xfrm>
            <a:off x="1724025" y="493713"/>
            <a:ext cx="0" cy="261937"/>
          </a:xfrm>
          <a:prstGeom prst="line">
            <a:avLst/>
          </a:prstGeom>
          <a:noFill/>
          <a:ln w="9525" cap="flat" cmpd="sng">
            <a:solidFill>
              <a:srgbClr val="BFBFBF"/>
            </a:solidFill>
            <a:round/>
            <a:headEnd/>
            <a:tailEnd/>
          </a:ln>
        </p:spPr>
        <p:txBody>
          <a:bodyPr/>
          <a:lstStyle/>
          <a:p>
            <a:endParaRPr lang="ja-JP" altLang="en-US"/>
          </a:p>
        </p:txBody>
      </p:sp>
      <p:sp>
        <p:nvSpPr>
          <p:cNvPr id="20" name="矩形标注 8"/>
          <p:cNvSpPr>
            <a:spLocks noChangeArrowheads="1"/>
          </p:cNvSpPr>
          <p:nvPr/>
        </p:nvSpPr>
        <p:spPr bwMode="auto">
          <a:xfrm>
            <a:off x="289400" y="2690570"/>
            <a:ext cx="4933985" cy="2454275"/>
          </a:xfrm>
          <a:prstGeom prst="wedgeRectCallout">
            <a:avLst>
              <a:gd name="adj1" fmla="val 68579"/>
              <a:gd name="adj2" fmla="val 2194"/>
            </a:avLst>
          </a:prstGeom>
          <a:solidFill>
            <a:srgbClr val="FFFFFF"/>
          </a:solidFill>
          <a:ln w="9525" cap="flat" cmpd="sng">
            <a:solidFill>
              <a:srgbClr val="F79646"/>
            </a:solidFill>
            <a:miter lim="800000"/>
            <a:headEnd/>
            <a:tailEnd/>
          </a:ln>
        </p:spPr>
        <p:txBody>
          <a:bodyPr anchor="ctr"/>
          <a:lstStyle/>
          <a:p>
            <a:pPr marL="0" indent="0">
              <a:buNone/>
            </a:pPr>
            <a:r>
              <a:rPr kumimoji="1" lang="ja-JP" altLang="en-US" sz="2000" dirty="0" smtClean="0">
                <a:latin typeface="ＭＳ Ｐゴシック" pitchFamily="50" charset="-128"/>
                <a:ea typeface="ＭＳ Ｐゴシック" pitchFamily="50" charset="-128"/>
              </a:rPr>
              <a:t>経営の実際問題では、しばしば指標を最適化したい局面に遭遇する。</a:t>
            </a:r>
            <a:endParaRPr kumimoji="1" lang="en-US" altLang="ja-JP" sz="2000" dirty="0" smtClean="0">
              <a:latin typeface="ＭＳ Ｐゴシック" pitchFamily="50" charset="-128"/>
              <a:ea typeface="ＭＳ Ｐゴシック" pitchFamily="50" charset="-128"/>
            </a:endParaRPr>
          </a:p>
          <a:p>
            <a:pPr marL="0" indent="0">
              <a:buNone/>
            </a:pPr>
            <a:r>
              <a:rPr kumimoji="1" lang="ja-JP" altLang="en-US" sz="2000" dirty="0" smtClean="0">
                <a:latin typeface="ＭＳ Ｐゴシック" pitchFamily="50" charset="-128"/>
                <a:ea typeface="ＭＳ Ｐゴシック" pitchFamily="50" charset="-128"/>
              </a:rPr>
              <a:t>そのような場合、線形の目的関数ではなく、線形式の比が目的関数になる。</a:t>
            </a:r>
            <a:endParaRPr kumimoji="1" lang="en-US" altLang="ja-JP" sz="2000" dirty="0" smtClean="0">
              <a:latin typeface="ＭＳ Ｐゴシック" pitchFamily="50" charset="-128"/>
              <a:ea typeface="ＭＳ Ｐゴシック" pitchFamily="50" charset="-128"/>
            </a:endParaRPr>
          </a:p>
          <a:p>
            <a:pPr marL="0" indent="0">
              <a:buNone/>
            </a:pPr>
            <a:r>
              <a:rPr kumimoji="1" lang="ja-JP" altLang="en-US" sz="2000" dirty="0" smtClean="0">
                <a:latin typeface="ＭＳ Ｐゴシック" pitchFamily="50" charset="-128"/>
                <a:ea typeface="ＭＳ Ｐゴシック" pitchFamily="50" charset="-128"/>
              </a:rPr>
              <a:t>このような問題を</a:t>
            </a:r>
            <a:r>
              <a:rPr kumimoji="1" lang="ja-JP" altLang="en-US" sz="2000" dirty="0" smtClean="0">
                <a:solidFill>
                  <a:srgbClr val="FF0000"/>
                </a:solidFill>
                <a:latin typeface="ＭＳ Ｐゴシック" pitchFamily="50" charset="-128"/>
                <a:ea typeface="ＭＳ Ｐゴシック" pitchFamily="50" charset="-128"/>
              </a:rPr>
              <a:t>分数最適化問題</a:t>
            </a:r>
            <a:r>
              <a:rPr kumimoji="1" lang="ja-JP" altLang="en-US" sz="2000" dirty="0" smtClean="0">
                <a:latin typeface="ＭＳ Ｐゴシック" pitchFamily="50" charset="-128"/>
                <a:ea typeface="ＭＳ Ｐゴシック" pitchFamily="50" charset="-128"/>
              </a:rPr>
              <a:t>と呼ぶ。</a:t>
            </a:r>
            <a:endParaRPr kumimoji="1" lang="en-US" altLang="ja-JP" sz="2000" dirty="0" smtClean="0">
              <a:latin typeface="ＭＳ Ｐゴシック" pitchFamily="50" charset="-128"/>
              <a:ea typeface="ＭＳ Ｐゴシック" pitchFamily="50" charset="-128"/>
            </a:endParaRPr>
          </a:p>
          <a:p>
            <a:pPr marL="0" indent="0">
              <a:buNone/>
            </a:pPr>
            <a:r>
              <a:rPr kumimoji="1" lang="ja-JP" altLang="en-US" sz="2000" dirty="0">
                <a:latin typeface="ＭＳ Ｐゴシック" pitchFamily="50" charset="-128"/>
                <a:ea typeface="ＭＳ Ｐゴシック" pitchFamily="50" charset="-128"/>
              </a:rPr>
              <a:t>ここで</a:t>
            </a:r>
            <a:r>
              <a:rPr kumimoji="1" lang="ja-JP" altLang="en-US" sz="2000" dirty="0" smtClean="0">
                <a:latin typeface="ＭＳ Ｐゴシック" pitchFamily="50" charset="-128"/>
                <a:ea typeface="ＭＳ Ｐゴシック" pitchFamily="50" charset="-128"/>
              </a:rPr>
              <a:t>は、例として鶴亀蛸算を用いる。</a:t>
            </a:r>
            <a:endParaRPr kumimoji="1" lang="ja-JP" altLang="en-US" sz="2000" dirty="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22</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9" name="コンテンツ プレースホルダ 8"/>
          <p:cNvSpPr>
            <a:spLocks noGrp="1"/>
          </p:cNvSpPr>
          <p:nvPr>
            <p:ph idx="1"/>
          </p:nvPr>
        </p:nvSpPr>
        <p:spPr/>
        <p:txBody>
          <a:bodyPr/>
          <a:lstStyle/>
          <a:p>
            <a:pPr marL="0" indent="0" algn="ctr">
              <a:buNone/>
            </a:pPr>
            <a:r>
              <a:rPr kumimoji="1" lang="ja-JP" altLang="en-US" b="1" dirty="0" smtClean="0">
                <a:latin typeface="メイリオ" pitchFamily="50" charset="-128"/>
                <a:ea typeface="メイリオ" pitchFamily="50" charset="-128"/>
              </a:rPr>
              <a:t>問題</a:t>
            </a:r>
            <a:endParaRPr kumimoji="1" lang="en-US" altLang="ja-JP" b="1"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鶴と亀と蛸が何匹か</a:t>
            </a:r>
            <a:r>
              <a:rPr kumimoji="1" lang="ja-JP" altLang="en-US" dirty="0" err="1" smtClean="0">
                <a:latin typeface="メイリオ" pitchFamily="50" charset="-128"/>
                <a:ea typeface="メイリオ" pitchFamily="50" charset="-128"/>
              </a:rPr>
              <a:t>ずつ</a:t>
            </a:r>
            <a:r>
              <a:rPr kumimoji="1" lang="ja-JP" altLang="en-US" dirty="0" smtClean="0">
                <a:latin typeface="メイリオ" pitchFamily="50" charset="-128"/>
                <a:ea typeface="メイリオ" pitchFamily="50" charset="-128"/>
              </a:rPr>
              <a:t>いる頭の数を足すと</a:t>
            </a:r>
            <a:r>
              <a:rPr kumimoji="1" lang="en-US" altLang="ja-JP" dirty="0" smtClean="0">
                <a:latin typeface="Century" pitchFamily="18" charset="0"/>
                <a:ea typeface="メイリオ" pitchFamily="50" charset="-128"/>
              </a:rPr>
              <a:t>32</a:t>
            </a:r>
            <a:r>
              <a:rPr kumimoji="1" lang="ja-JP" altLang="en-US" dirty="0" err="1" smtClean="0">
                <a:latin typeface="メイリオ" pitchFamily="50" charset="-128"/>
                <a:ea typeface="メイリオ" pitchFamily="50" charset="-128"/>
              </a:rPr>
              <a:t>、</a:t>
            </a:r>
            <a:r>
              <a:rPr kumimoji="1" lang="ja-JP" altLang="en-US" dirty="0" smtClean="0">
                <a:latin typeface="メイリオ" pitchFamily="50" charset="-128"/>
                <a:ea typeface="メイリオ" pitchFamily="50" charset="-128"/>
              </a:rPr>
              <a:t>足の数を足すと</a:t>
            </a:r>
            <a:r>
              <a:rPr kumimoji="1" lang="en-US" altLang="ja-JP" dirty="0" smtClean="0">
                <a:latin typeface="Century" pitchFamily="18" charset="0"/>
                <a:ea typeface="メイリオ" pitchFamily="50" charset="-128"/>
              </a:rPr>
              <a:t>80</a:t>
            </a:r>
            <a:r>
              <a:rPr kumimoji="1" lang="ja-JP" altLang="en-US" dirty="0" smtClean="0">
                <a:latin typeface="メイリオ" pitchFamily="50" charset="-128"/>
                <a:ea typeface="メイリオ" pitchFamily="50" charset="-128"/>
              </a:rPr>
              <a:t>になる。</a:t>
            </a:r>
            <a:endParaRPr kumimoji="1" lang="en-US" altLang="ja-JP" dirty="0" smtClean="0">
              <a:latin typeface="メイリオ" pitchFamily="50" charset="-128"/>
              <a:ea typeface="メイリオ" pitchFamily="50" charset="-128"/>
            </a:endParaRPr>
          </a:p>
          <a:p>
            <a:pPr marL="0" indent="0">
              <a:buNone/>
            </a:pPr>
            <a:r>
              <a:rPr kumimoji="1" lang="ja-JP" altLang="en-US" u="sng" dirty="0" smtClean="0">
                <a:latin typeface="メイリオ" pitchFamily="50" charset="-128"/>
                <a:ea typeface="メイリオ" pitchFamily="50" charset="-128"/>
              </a:rPr>
              <a:t>鶴と</a:t>
            </a:r>
            <a:r>
              <a:rPr kumimoji="1" lang="ja-JP" altLang="en-US" u="sng" dirty="0">
                <a:latin typeface="メイリオ" pitchFamily="50" charset="-128"/>
                <a:ea typeface="メイリオ" pitchFamily="50" charset="-128"/>
              </a:rPr>
              <a:t>亀</a:t>
            </a:r>
            <a:r>
              <a:rPr kumimoji="1" lang="ja-JP" altLang="en-US" u="sng" dirty="0" smtClean="0">
                <a:latin typeface="メイリオ" pitchFamily="50" charset="-128"/>
                <a:ea typeface="メイリオ" pitchFamily="50" charset="-128"/>
              </a:rPr>
              <a:t>の頭の数と足の数の比</a:t>
            </a:r>
            <a:r>
              <a:rPr kumimoji="1" lang="ja-JP" altLang="en-US" dirty="0" smtClean="0">
                <a:latin typeface="メイリオ" pitchFamily="50" charset="-128"/>
                <a:ea typeface="メイリオ" pitchFamily="50" charset="-128"/>
              </a:rPr>
              <a:t>をいちばん小さくするような匹数を求めよ。</a:t>
            </a:r>
            <a:endParaRPr kumimoji="1" lang="ja-JP" altLang="en-US" dirty="0">
              <a:latin typeface="メイリオ" pitchFamily="50" charset="-128"/>
              <a:ea typeface="メイリオ" pitchFamily="50" charset="-128"/>
            </a:endParaRPr>
          </a:p>
        </p:txBody>
      </p:sp>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23</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9730" y="1631610"/>
            <a:ext cx="8229600" cy="4005190"/>
          </a:xfrm>
        </p:spPr>
        <p:txBody>
          <a:bodyPr/>
          <a:lstStyle/>
          <a:p>
            <a:pPr marL="0" indent="0" algn="ctr">
              <a:buNone/>
            </a:pPr>
            <a:r>
              <a:rPr kumimoji="1" lang="ja-JP" altLang="en-US" b="1" dirty="0">
                <a:latin typeface="メイリオ" pitchFamily="50" charset="-128"/>
                <a:ea typeface="メイリオ" pitchFamily="50" charset="-128"/>
              </a:rPr>
              <a:t>アプローチ</a:t>
            </a:r>
            <a:endParaRPr kumimoji="1" lang="en-US" altLang="ja-JP" b="1"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鶴が</a:t>
            </a:r>
            <a:r>
              <a:rPr kumimoji="1" lang="en-US" altLang="ja-JP" i="1" dirty="0" smtClean="0">
                <a:latin typeface="Times New Roman" pitchFamily="18" charset="0"/>
                <a:ea typeface="メイリオ" pitchFamily="50" charset="-128"/>
                <a:cs typeface="Times New Roman" pitchFamily="18" charset="0"/>
              </a:rPr>
              <a:t>x</a:t>
            </a:r>
            <a:r>
              <a:rPr kumimoji="1" lang="ja-JP" altLang="en-US" dirty="0" smtClean="0">
                <a:latin typeface="メイリオ" pitchFamily="50" charset="-128"/>
                <a:ea typeface="メイリオ" pitchFamily="50" charset="-128"/>
              </a:rPr>
              <a:t>匹、亀が</a:t>
            </a:r>
            <a:r>
              <a:rPr kumimoji="1" lang="en-US" altLang="ja-JP" i="1" dirty="0" smtClean="0">
                <a:latin typeface="Times New Roman" pitchFamily="18" charset="0"/>
                <a:ea typeface="メイリオ" pitchFamily="50" charset="-128"/>
                <a:cs typeface="Times New Roman" pitchFamily="18" charset="0"/>
              </a:rPr>
              <a:t>y</a:t>
            </a:r>
            <a:r>
              <a:rPr kumimoji="1" lang="ja-JP" altLang="en-US" dirty="0" smtClean="0">
                <a:latin typeface="メイリオ" pitchFamily="50" charset="-128"/>
                <a:ea typeface="メイリオ" pitchFamily="50" charset="-128"/>
              </a:rPr>
              <a:t>匹、蛸が</a:t>
            </a:r>
            <a:r>
              <a:rPr kumimoji="1" lang="en-US" altLang="ja-JP" i="1" dirty="0" smtClean="0">
                <a:latin typeface="Times New Roman" pitchFamily="18" charset="0"/>
                <a:ea typeface="メイリオ" pitchFamily="50" charset="-128"/>
                <a:cs typeface="Times New Roman" pitchFamily="18" charset="0"/>
              </a:rPr>
              <a:t>z</a:t>
            </a:r>
            <a:r>
              <a:rPr kumimoji="1" lang="ja-JP" altLang="en-US" dirty="0" smtClean="0">
                <a:latin typeface="メイリオ" pitchFamily="50" charset="-128"/>
                <a:ea typeface="メイリオ" pitchFamily="50" charset="-128"/>
              </a:rPr>
              <a:t>匹と仮定して、定式化をする。</a:t>
            </a:r>
            <a:endParaRPr kumimoji="1" lang="en-US" altLang="ja-JP"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鶴と</a:t>
            </a:r>
            <a:r>
              <a:rPr kumimoji="1" lang="ja-JP" altLang="en-US" dirty="0">
                <a:latin typeface="メイリオ" pitchFamily="50" charset="-128"/>
                <a:ea typeface="メイリオ" pitchFamily="50" charset="-128"/>
              </a:rPr>
              <a:t>亀</a:t>
            </a:r>
            <a:r>
              <a:rPr kumimoji="1" lang="ja-JP" altLang="en-US" dirty="0" smtClean="0">
                <a:latin typeface="メイリオ" pitchFamily="50" charset="-128"/>
                <a:ea typeface="メイリオ" pitchFamily="50" charset="-128"/>
              </a:rPr>
              <a:t>の頭の数を足すと、</a:t>
            </a:r>
            <a:r>
              <a:rPr kumimoji="1" lang="en-US" altLang="ja-JP" i="1" dirty="0" err="1" smtClean="0">
                <a:latin typeface="Times New Roman" pitchFamily="18" charset="0"/>
                <a:ea typeface="メイリオ" pitchFamily="50" charset="-128"/>
                <a:cs typeface="Times New Roman" pitchFamily="18" charset="0"/>
              </a:rPr>
              <a:t>x+y</a:t>
            </a:r>
            <a:endParaRPr kumimoji="1" lang="en-US" altLang="ja-JP" i="1" dirty="0" smtClean="0">
              <a:latin typeface="Times New Roman" pitchFamily="18" charset="0"/>
              <a:ea typeface="メイリオ" pitchFamily="50" charset="-128"/>
              <a:cs typeface="Times New Roman" pitchFamily="18" charset="0"/>
            </a:endParaRPr>
          </a:p>
          <a:p>
            <a:pPr marL="0" indent="0">
              <a:buNone/>
            </a:pPr>
            <a:r>
              <a:rPr kumimoji="1" lang="ja-JP" altLang="en-US" dirty="0" smtClean="0">
                <a:latin typeface="メイリオ" pitchFamily="50" charset="-128"/>
                <a:ea typeface="メイリオ" pitchFamily="50" charset="-128"/>
              </a:rPr>
              <a:t>鶴と亀の足の数を足すと、</a:t>
            </a:r>
            <a:r>
              <a:rPr kumimoji="1" lang="en-US" altLang="ja-JP" dirty="0" smtClean="0">
                <a:latin typeface="Century" pitchFamily="18" charset="0"/>
                <a:ea typeface="メイリオ" pitchFamily="50" charset="-128"/>
              </a:rPr>
              <a:t>2</a:t>
            </a:r>
            <a:r>
              <a:rPr kumimoji="1" lang="en-US" altLang="ja-JP" i="1" dirty="0" smtClean="0">
                <a:latin typeface="Times New Roman" pitchFamily="18" charset="0"/>
                <a:ea typeface="メイリオ" pitchFamily="50" charset="-128"/>
                <a:cs typeface="Times New Roman" pitchFamily="18" charset="0"/>
              </a:rPr>
              <a:t>x</a:t>
            </a:r>
            <a:r>
              <a:rPr kumimoji="1" lang="en-US" altLang="ja-JP" dirty="0" smtClean="0">
                <a:latin typeface="メイリオ" pitchFamily="50" charset="-128"/>
                <a:ea typeface="メイリオ" pitchFamily="50" charset="-128"/>
              </a:rPr>
              <a:t>+</a:t>
            </a:r>
            <a:r>
              <a:rPr kumimoji="1" lang="en-US" altLang="ja-JP" dirty="0" smtClean="0">
                <a:latin typeface="Century" pitchFamily="18" charset="0"/>
                <a:ea typeface="メイリオ" pitchFamily="50" charset="-128"/>
              </a:rPr>
              <a:t>4</a:t>
            </a:r>
            <a:r>
              <a:rPr kumimoji="1" lang="en-US" altLang="ja-JP" i="1" dirty="0" smtClean="0">
                <a:latin typeface="Times New Roman" pitchFamily="18" charset="0"/>
                <a:ea typeface="メイリオ" pitchFamily="50" charset="-128"/>
                <a:cs typeface="Times New Roman" pitchFamily="18" charset="0"/>
              </a:rPr>
              <a:t>y</a:t>
            </a:r>
            <a:endParaRPr kumimoji="1" lang="ja-JP" altLang="en-US" i="1" dirty="0">
              <a:latin typeface="Times New Roman" pitchFamily="18" charset="0"/>
              <a:ea typeface="メイリオ" pitchFamily="50" charset="-128"/>
              <a:cs typeface="Times New Roman" pitchFamily="18" charset="0"/>
            </a:endParaRPr>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24</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pSp>
        <p:nvGrpSpPr>
          <p:cNvPr id="13" name="グループ化 12"/>
          <p:cNvGrpSpPr/>
          <p:nvPr/>
        </p:nvGrpSpPr>
        <p:grpSpPr>
          <a:xfrm>
            <a:off x="571472" y="1571612"/>
            <a:ext cx="7696200" cy="4724400"/>
            <a:chOff x="500940" y="1406700"/>
            <a:chExt cx="7696200" cy="4724400"/>
          </a:xfrm>
        </p:grpSpPr>
        <p:sp>
          <p:nvSpPr>
            <p:cNvPr id="11" name="コンテンツ プレースホルダ 2"/>
            <p:cNvSpPr txBox="1">
              <a:spLocks/>
            </p:cNvSpPr>
            <p:nvPr/>
          </p:nvSpPr>
          <p:spPr bwMode="auto">
            <a:xfrm>
              <a:off x="500940" y="14067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t>
              </a:r>
              <a:r>
                <a:rPr kumimoji="1" lang="en-US" altLang="ja-JP" sz="3200" kern="0" dirty="0" smtClean="0">
                  <a:latin typeface="Century" pitchFamily="18" charset="0"/>
                  <a:ea typeface="Batang" pitchFamily="18" charset="-127"/>
                  <a:sym typeface="Calibri" pitchFamily="34" charset="0"/>
                </a:rPr>
                <a:t>in</a:t>
              </a:r>
              <a:r>
                <a:rPr kumimoji="1" lang="en-US" altLang="ja-JP" sz="3200" b="0" i="0" u="none" strike="noStrike" kern="0" cap="none" spc="0" normalizeH="0" baseline="0" noProof="0" dirty="0" err="1"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69634" name="Object 2"/>
            <p:cNvGraphicFramePr>
              <a:graphicFrameLocks noChangeAspect="1"/>
            </p:cNvGraphicFramePr>
            <p:nvPr/>
          </p:nvGraphicFramePr>
          <p:xfrm>
            <a:off x="3921125" y="1484313"/>
            <a:ext cx="1668463" cy="1000125"/>
          </p:xfrm>
          <a:graphic>
            <a:graphicData uri="http://schemas.openxmlformats.org/presentationml/2006/ole">
              <mc:AlternateContent xmlns:mc="http://schemas.openxmlformats.org/markup-compatibility/2006">
                <mc:Choice xmlns:v="urn:schemas-microsoft-com:vml" Requires="v">
                  <p:oleObj spid="_x0000_s69640" name="数式" r:id="rId3" imgW="533160" imgH="419040" progId="Equation.3">
                    <p:embed/>
                  </p:oleObj>
                </mc:Choice>
                <mc:Fallback>
                  <p:oleObj name="数式" r:id="rId3" imgW="53316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484313"/>
                          <a:ext cx="1668463" cy="10001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5" name="Object 3"/>
            <p:cNvGraphicFramePr>
              <a:graphicFrameLocks noChangeAspect="1"/>
            </p:cNvGraphicFramePr>
            <p:nvPr/>
          </p:nvGraphicFramePr>
          <p:xfrm>
            <a:off x="3792130" y="2685180"/>
            <a:ext cx="2700338" cy="485775"/>
          </p:xfrm>
          <a:graphic>
            <a:graphicData uri="http://schemas.openxmlformats.org/presentationml/2006/ole">
              <mc:AlternateContent xmlns:mc="http://schemas.openxmlformats.org/markup-compatibility/2006">
                <mc:Choice xmlns:v="urn:schemas-microsoft-com:vml" Requires="v">
                  <p:oleObj spid="_x0000_s69641" name="数式" r:id="rId5" imgW="863280" imgH="203040" progId="Equation.3">
                    <p:embed/>
                  </p:oleObj>
                </mc:Choice>
                <mc:Fallback>
                  <p:oleObj name="数式" r:id="rId5" imgW="86328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130" y="2685180"/>
                          <a:ext cx="2700338"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8" name="Object 6"/>
            <p:cNvGraphicFramePr>
              <a:graphicFrameLocks noChangeAspect="1"/>
            </p:cNvGraphicFramePr>
            <p:nvPr/>
          </p:nvGraphicFramePr>
          <p:xfrm>
            <a:off x="3772110" y="3327430"/>
            <a:ext cx="3376613" cy="485775"/>
          </p:xfrm>
          <a:graphic>
            <a:graphicData uri="http://schemas.openxmlformats.org/presentationml/2006/ole">
              <mc:AlternateContent xmlns:mc="http://schemas.openxmlformats.org/markup-compatibility/2006">
                <mc:Choice xmlns:v="urn:schemas-microsoft-com:vml" Requires="v">
                  <p:oleObj spid="_x0000_s69642" name="数式" r:id="rId7" imgW="1079280" imgH="203040" progId="Equation.3">
                    <p:embed/>
                  </p:oleObj>
                </mc:Choice>
                <mc:Fallback>
                  <p:oleObj name="数式" r:id="rId7" imgW="1079280" imgH="203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110" y="3327430"/>
                          <a:ext cx="3376613"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9" name="Object 7"/>
            <p:cNvGraphicFramePr>
              <a:graphicFrameLocks noChangeAspect="1"/>
            </p:cNvGraphicFramePr>
            <p:nvPr/>
          </p:nvGraphicFramePr>
          <p:xfrm>
            <a:off x="3820130" y="3935170"/>
            <a:ext cx="1947863" cy="485775"/>
          </p:xfrm>
          <a:graphic>
            <a:graphicData uri="http://schemas.openxmlformats.org/presentationml/2006/ole">
              <mc:AlternateContent xmlns:mc="http://schemas.openxmlformats.org/markup-compatibility/2006">
                <mc:Choice xmlns:v="urn:schemas-microsoft-com:vml" Requires="v">
                  <p:oleObj spid="_x0000_s69643" name="数式" r:id="rId9" imgW="622080" imgH="203040" progId="Equation.3">
                    <p:embed/>
                  </p:oleObj>
                </mc:Choice>
                <mc:Fallback>
                  <p:oleObj name="数式" r:id="rId9" imgW="622080" imgH="2030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130" y="3935170"/>
                          <a:ext cx="1947863"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25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2" name="Picture 2"/>
          <p:cNvPicPr>
            <a:picLocks noChangeAspect="1" noChangeArrowheads="1"/>
          </p:cNvPicPr>
          <p:nvPr/>
        </p:nvPicPr>
        <p:blipFill>
          <a:blip r:embed="rId2" cstate="print"/>
          <a:srcRect/>
          <a:stretch>
            <a:fillRect/>
          </a:stretch>
        </p:blipFill>
        <p:spPr bwMode="auto">
          <a:xfrm>
            <a:off x="990030" y="4200890"/>
            <a:ext cx="2054225" cy="1925637"/>
          </a:xfrm>
          <a:prstGeom prst="rect">
            <a:avLst/>
          </a:prstGeom>
          <a:noFill/>
          <a:ln w="9525">
            <a:noFill/>
            <a:miter lim="800000"/>
            <a:headEnd/>
            <a:tailEnd/>
          </a:ln>
        </p:spPr>
      </p:pic>
      <p:sp>
        <p:nvSpPr>
          <p:cNvPr id="14" name="雲形吹き出し 13"/>
          <p:cNvSpPr/>
          <p:nvPr/>
        </p:nvSpPr>
        <p:spPr bwMode="auto">
          <a:xfrm>
            <a:off x="2615920" y="1481460"/>
            <a:ext cx="5127920" cy="2905280"/>
          </a:xfrm>
          <a:prstGeom prst="cloudCallout">
            <a:avLst>
              <a:gd name="adj1" fmla="val -41426"/>
              <a:gd name="adj2" fmla="val 58516"/>
            </a:avLst>
          </a:prstGeom>
          <a:ln>
            <a:headEnd type="none" w="med" len="med"/>
            <a:tailEnd type="none" w="med" len="med"/>
          </a:ln>
        </p:spPr>
        <p:style>
          <a:lnRef idx="1">
            <a:schemeClr val="accent5"/>
          </a:lnRef>
          <a:fillRef idx="1001">
            <a:schemeClr val="lt1"/>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lgn="ctr"/>
            <a:r>
              <a:rPr kumimoji="1" lang="ja-JP" altLang="en-US" sz="3200" dirty="0" smtClean="0">
                <a:latin typeface="ＭＳ Ｐゴシック" pitchFamily="50" charset="-128"/>
                <a:ea typeface="ＭＳ Ｐゴシック" pitchFamily="50" charset="-128"/>
              </a:rPr>
              <a:t>新しい変数で</a:t>
            </a:r>
            <a:endParaRPr kumimoji="1" lang="en-US" altLang="ja-JP" sz="3200" dirty="0" smtClean="0">
              <a:latin typeface="ＭＳ Ｐゴシック" pitchFamily="50" charset="-128"/>
              <a:ea typeface="ＭＳ Ｐゴシック" pitchFamily="50" charset="-128"/>
            </a:endParaRPr>
          </a:p>
          <a:p>
            <a:pPr lvl="0" algn="ctr"/>
            <a:r>
              <a:rPr kumimoji="1" lang="ja-JP" altLang="en-US" sz="3200" dirty="0" smtClean="0">
                <a:latin typeface="ＭＳ Ｐゴシック" pitchFamily="50" charset="-128"/>
                <a:ea typeface="ＭＳ Ｐゴシック" pitchFamily="50" charset="-128"/>
              </a:rPr>
              <a:t>置く</a:t>
            </a:r>
            <a:endParaRPr kumimoji="1" lang="en-US" altLang="ja-JP" sz="3200" b="0" i="0" u="none" strike="noStrike" kern="0" cap="none" spc="0" normalizeH="0" baseline="0" noProof="0" dirty="0" smtClean="0">
              <a:ln>
                <a:noFill/>
              </a:ln>
              <a:solidFill>
                <a:schemeClr val="tx1"/>
              </a:solidFill>
              <a:effectLst/>
              <a:uLnTx/>
              <a:uFillTx/>
              <a:latin typeface="ＭＳ Ｐゴシック" pitchFamily="50" charset="-128"/>
              <a:ea typeface="ＭＳ Ｐゴシック" pitchFamily="50" charset="-128"/>
              <a:sym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26</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3"/>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9730" y="1631610"/>
            <a:ext cx="8229600" cy="4931220"/>
          </a:xfrm>
        </p:spPr>
        <p:txBody>
          <a:bodyPr/>
          <a:lstStyle/>
          <a:p>
            <a:pPr marL="0" indent="0" algn="ctr">
              <a:buNone/>
            </a:pPr>
            <a:r>
              <a:rPr kumimoji="1" lang="ja-JP" altLang="en-US" b="1" dirty="0" smtClean="0">
                <a:latin typeface="メイリオ" pitchFamily="50" charset="-128"/>
                <a:ea typeface="メイリオ" pitchFamily="50" charset="-128"/>
              </a:rPr>
              <a:t>アプローチその２</a:t>
            </a:r>
          </a:p>
          <a:p>
            <a:pPr marL="0" indent="0">
              <a:buNone/>
            </a:pPr>
            <a:r>
              <a:rPr kumimoji="1" lang="ja-JP" altLang="en-US" dirty="0">
                <a:latin typeface="メイリオ" pitchFamily="50" charset="-128"/>
                <a:ea typeface="メイリオ" pitchFamily="50" charset="-128"/>
              </a:rPr>
              <a:t>目的関数</a:t>
            </a:r>
            <a:r>
              <a:rPr kumimoji="1" lang="ja-JP" altLang="en-US" dirty="0" smtClean="0">
                <a:latin typeface="メイリオ" pitchFamily="50" charset="-128"/>
                <a:ea typeface="メイリオ" pitchFamily="50" charset="-128"/>
              </a:rPr>
              <a:t>が分数となっているので、目的関数の分母を表す新しい変数</a:t>
            </a:r>
            <a:endParaRPr kumimoji="1" lang="en-US" altLang="ja-JP" dirty="0" smtClean="0">
              <a:latin typeface="メイリオ" pitchFamily="50" charset="-128"/>
              <a:ea typeface="メイリオ" pitchFamily="50" charset="-128"/>
            </a:endParaRPr>
          </a:p>
          <a:p>
            <a:pPr marL="0" indent="0">
              <a:buNone/>
            </a:pPr>
            <a:endParaRPr kumimoji="1" lang="en-US" altLang="ja-JP" dirty="0">
              <a:latin typeface="メイリオ" pitchFamily="50" charset="-128"/>
              <a:ea typeface="メイリオ" pitchFamily="50" charset="-128"/>
            </a:endParaRPr>
          </a:p>
          <a:p>
            <a:pPr marL="0" indent="0">
              <a:buNone/>
            </a:pPr>
            <a:endParaRPr kumimoji="1" lang="en-US" altLang="ja-JP"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を導入する。</a:t>
            </a:r>
            <a:endParaRPr kumimoji="1" lang="en-US" altLang="ja-JP" dirty="0" smtClean="0">
              <a:latin typeface="メイリオ" pitchFamily="50" charset="-128"/>
              <a:ea typeface="メイリオ" pitchFamily="50" charset="-128"/>
            </a:endParaRPr>
          </a:p>
          <a:p>
            <a:pPr marL="0" indent="0">
              <a:buNone/>
            </a:pPr>
            <a:endParaRPr kumimoji="1" lang="ja-JP" altLang="en-US" dirty="0">
              <a:latin typeface="メイリオ" pitchFamily="50" charset="-128"/>
              <a:ea typeface="メイリオ" pitchFamily="50" charset="-128"/>
            </a:endParaRPr>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aphicFrame>
        <p:nvGraphicFramePr>
          <p:cNvPr id="76802" name="Object 2"/>
          <p:cNvGraphicFramePr>
            <a:graphicFrameLocks noChangeAspect="1"/>
          </p:cNvGraphicFramePr>
          <p:nvPr/>
        </p:nvGraphicFramePr>
        <p:xfrm>
          <a:off x="3325370" y="3266810"/>
          <a:ext cx="2303462" cy="1000125"/>
        </p:xfrm>
        <a:graphic>
          <a:graphicData uri="http://schemas.openxmlformats.org/presentationml/2006/ole">
            <mc:AlternateContent xmlns:mc="http://schemas.openxmlformats.org/markup-compatibility/2006">
              <mc:Choice xmlns:v="urn:schemas-microsoft-com:vml" Requires="v">
                <p:oleObj spid="_x0000_s76803" name="数式" r:id="rId3" imgW="736560" imgH="419040" progId="Equation.3">
                  <p:embed/>
                </p:oleObj>
              </mc:Choice>
              <mc:Fallback>
                <p:oleObj name="数式" r:id="rId3" imgW="73656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370" y="3266810"/>
                        <a:ext cx="2303462" cy="10001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27</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9730" y="1631610"/>
            <a:ext cx="8229600" cy="4931220"/>
          </a:xfrm>
        </p:spPr>
        <p:txBody>
          <a:bodyPr lIns="90000" tIns="46800"/>
          <a:lstStyle/>
          <a:p>
            <a:pPr marL="0" indent="0">
              <a:buNone/>
            </a:pPr>
            <a:r>
              <a:rPr kumimoji="1" lang="ja-JP" altLang="en-US" dirty="0" smtClean="0">
                <a:latin typeface="メイリオ" pitchFamily="50" charset="-128"/>
                <a:ea typeface="メイリオ" pitchFamily="50" charset="-128"/>
              </a:rPr>
              <a:t>　　　　より、　　　。</a:t>
            </a:r>
            <a:endParaRPr kumimoji="1" lang="en-US" altLang="ja-JP" dirty="0" smtClean="0">
              <a:latin typeface="メイリオ" pitchFamily="50" charset="-128"/>
              <a:ea typeface="メイリオ" pitchFamily="50" charset="-128"/>
            </a:endParaRPr>
          </a:p>
          <a:p>
            <a:pPr marL="0" indent="0">
              <a:buNone/>
            </a:pPr>
            <a:endParaRPr kumimoji="1" lang="en-US" altLang="ja-JP" dirty="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目的関数　　　　　は、　　　　となり、</a:t>
            </a:r>
            <a:endParaRPr kumimoji="1" lang="en-US" altLang="ja-JP" dirty="0" smtClean="0">
              <a:latin typeface="メイリオ" pitchFamily="50" charset="-128"/>
              <a:ea typeface="メイリオ" pitchFamily="50" charset="-128"/>
            </a:endParaRPr>
          </a:p>
          <a:p>
            <a:pPr marL="0" indent="0">
              <a:buNone/>
            </a:pPr>
            <a:r>
              <a:rPr kumimoji="1" lang="ja-JP" altLang="en-US" dirty="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と　　　の関係を表す制約として、</a:t>
            </a:r>
            <a:endParaRPr kumimoji="1" lang="en-US" altLang="ja-JP" dirty="0" smtClean="0">
              <a:latin typeface="メイリオ" pitchFamily="50" charset="-128"/>
              <a:ea typeface="メイリオ" pitchFamily="50" charset="-128"/>
            </a:endParaRPr>
          </a:p>
          <a:p>
            <a:pPr marL="0" indent="0">
              <a:buNone/>
            </a:pPr>
            <a:r>
              <a:rPr kumimoji="1" lang="ja-JP" altLang="en-US" dirty="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　　　　　を追加する。</a:t>
            </a:r>
            <a:endParaRPr kumimoji="1" lang="en-US" altLang="ja-JP" dirty="0" smtClean="0">
              <a:latin typeface="メイリオ" pitchFamily="50" charset="-128"/>
              <a:ea typeface="メイリオ" pitchFamily="50" charset="-128"/>
            </a:endParaRPr>
          </a:p>
          <a:p>
            <a:pPr marL="0" indent="0">
              <a:buNone/>
            </a:pPr>
            <a:endParaRPr kumimoji="1" lang="en-US" altLang="ja-JP" dirty="0" smtClean="0">
              <a:latin typeface="メイリオ" pitchFamily="50" charset="-128"/>
              <a:ea typeface="メイリオ" pitchFamily="50" charset="-128"/>
            </a:endParaRPr>
          </a:p>
          <a:p>
            <a:pPr marL="0" indent="0">
              <a:buNone/>
            </a:pPr>
            <a:endParaRPr kumimoji="1" lang="ja-JP" altLang="en-US" dirty="0">
              <a:latin typeface="メイリオ" pitchFamily="50" charset="-128"/>
              <a:ea typeface="メイリオ" pitchFamily="50" charset="-128"/>
            </a:endParaRPr>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aphicFrame>
        <p:nvGraphicFramePr>
          <p:cNvPr id="76803" name="Object 3"/>
          <p:cNvGraphicFramePr>
            <a:graphicFrameLocks noChangeAspect="1"/>
          </p:cNvGraphicFramePr>
          <p:nvPr/>
        </p:nvGraphicFramePr>
        <p:xfrm>
          <a:off x="719970" y="1643930"/>
          <a:ext cx="1550988" cy="485775"/>
        </p:xfrm>
        <a:graphic>
          <a:graphicData uri="http://schemas.openxmlformats.org/presentationml/2006/ole">
            <mc:AlternateContent xmlns:mc="http://schemas.openxmlformats.org/markup-compatibility/2006">
              <mc:Choice xmlns:v="urn:schemas-microsoft-com:vml" Requires="v">
                <p:oleObj spid="_x0000_s77837" name="数式" r:id="rId3" imgW="495000" imgH="203040" progId="Equation.3">
                  <p:embed/>
                </p:oleObj>
              </mc:Choice>
              <mc:Fallback>
                <p:oleObj name="数式" r:id="rId3" imgW="49500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70" y="1643930"/>
                        <a:ext cx="1550988"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6804" name="Object 4"/>
          <p:cNvGraphicFramePr>
            <a:graphicFrameLocks noChangeAspect="1"/>
          </p:cNvGraphicFramePr>
          <p:nvPr/>
        </p:nvGraphicFramePr>
        <p:xfrm>
          <a:off x="3642400" y="1644280"/>
          <a:ext cx="993775" cy="425450"/>
        </p:xfrm>
        <a:graphic>
          <a:graphicData uri="http://schemas.openxmlformats.org/presentationml/2006/ole">
            <mc:AlternateContent xmlns:mc="http://schemas.openxmlformats.org/markup-compatibility/2006">
              <mc:Choice xmlns:v="urn:schemas-microsoft-com:vml" Requires="v">
                <p:oleObj spid="_x0000_s77838" name="数式" r:id="rId5" imgW="317160" imgH="177480" progId="Equation.3">
                  <p:embed/>
                </p:oleObj>
              </mc:Choice>
              <mc:Fallback>
                <p:oleObj name="数式" r:id="rId5" imgW="31716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400" y="1644280"/>
                        <a:ext cx="993775" cy="4254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6806" name="Object 6"/>
          <p:cNvGraphicFramePr>
            <a:graphicFrameLocks noChangeAspect="1"/>
          </p:cNvGraphicFramePr>
          <p:nvPr/>
        </p:nvGraphicFramePr>
        <p:xfrm>
          <a:off x="5214942" y="2857496"/>
          <a:ext cx="1273175" cy="425450"/>
        </p:xfrm>
        <a:graphic>
          <a:graphicData uri="http://schemas.openxmlformats.org/presentationml/2006/ole">
            <mc:AlternateContent xmlns:mc="http://schemas.openxmlformats.org/markup-compatibility/2006">
              <mc:Choice xmlns:v="urn:schemas-microsoft-com:vml" Requires="v">
                <p:oleObj spid="_x0000_s77839" name="数式" r:id="rId7" imgW="406080" imgH="177480" progId="Equation.3">
                  <p:embed/>
                </p:oleObj>
              </mc:Choice>
              <mc:Fallback>
                <p:oleObj name="数式" r:id="rId7" imgW="406080" imgH="177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942" y="2857496"/>
                        <a:ext cx="1273175" cy="4254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0" name="Object 6"/>
          <p:cNvGraphicFramePr>
            <a:graphicFrameLocks noChangeAspect="1"/>
          </p:cNvGraphicFramePr>
          <p:nvPr/>
        </p:nvGraphicFramePr>
        <p:xfrm>
          <a:off x="2500298" y="2428868"/>
          <a:ext cx="1668463" cy="1000125"/>
        </p:xfrm>
        <a:graphic>
          <a:graphicData uri="http://schemas.openxmlformats.org/presentationml/2006/ole">
            <mc:AlternateContent xmlns:mc="http://schemas.openxmlformats.org/markup-compatibility/2006">
              <mc:Choice xmlns:v="urn:schemas-microsoft-com:vml" Requires="v">
                <p:oleObj spid="_x0000_s77840" name="数式" r:id="rId9" imgW="533160" imgH="419040" progId="Equation.3">
                  <p:embed/>
                </p:oleObj>
              </mc:Choice>
              <mc:Fallback>
                <p:oleObj name="数式" r:id="rId9" imgW="533160" imgH="4190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298" y="2428868"/>
                        <a:ext cx="1668463" cy="10001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1" name="Object 6"/>
          <p:cNvGraphicFramePr>
            <a:graphicFrameLocks noChangeAspect="1"/>
          </p:cNvGraphicFramePr>
          <p:nvPr/>
        </p:nvGraphicFramePr>
        <p:xfrm>
          <a:off x="642910" y="3500438"/>
          <a:ext cx="279400" cy="363537"/>
        </p:xfrm>
        <a:graphic>
          <a:graphicData uri="http://schemas.openxmlformats.org/presentationml/2006/ole">
            <mc:AlternateContent xmlns:mc="http://schemas.openxmlformats.org/markup-compatibility/2006">
              <mc:Choice xmlns:v="urn:schemas-microsoft-com:vml" Requires="v">
                <p:oleObj spid="_x0000_s77841" name="数式" r:id="rId11" imgW="88560" imgH="152280" progId="Equation.3">
                  <p:embed/>
                </p:oleObj>
              </mc:Choice>
              <mc:Fallback>
                <p:oleObj name="数式" r:id="rId11" imgW="88560" imgH="15228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10" y="3500438"/>
                        <a:ext cx="279400" cy="363537"/>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3" name="Object 3"/>
          <p:cNvGraphicFramePr>
            <a:graphicFrameLocks noChangeAspect="1"/>
          </p:cNvGraphicFramePr>
          <p:nvPr/>
        </p:nvGraphicFramePr>
        <p:xfrm>
          <a:off x="1714480" y="3500438"/>
          <a:ext cx="835025" cy="393700"/>
        </p:xfrm>
        <a:graphic>
          <a:graphicData uri="http://schemas.openxmlformats.org/presentationml/2006/ole">
            <mc:AlternateContent xmlns:mc="http://schemas.openxmlformats.org/markup-compatibility/2006">
              <mc:Choice xmlns:v="urn:schemas-microsoft-com:vml" Requires="v">
                <p:oleObj spid="_x0000_s77842" name="数式" r:id="rId13" imgW="266400" imgH="164880" progId="Equation.3">
                  <p:embed/>
                </p:oleObj>
              </mc:Choice>
              <mc:Fallback>
                <p:oleObj name="数式" r:id="rId13" imgW="266400" imgH="16488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480" y="3500438"/>
                        <a:ext cx="835025" cy="39370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4" name="Object 10"/>
          <p:cNvGraphicFramePr>
            <a:graphicFrameLocks noChangeAspect="1"/>
          </p:cNvGraphicFramePr>
          <p:nvPr/>
        </p:nvGraphicFramePr>
        <p:xfrm>
          <a:off x="500034" y="4000504"/>
          <a:ext cx="2343150" cy="485775"/>
        </p:xfrm>
        <a:graphic>
          <a:graphicData uri="http://schemas.openxmlformats.org/presentationml/2006/ole">
            <mc:AlternateContent xmlns:mc="http://schemas.openxmlformats.org/markup-compatibility/2006">
              <mc:Choice xmlns:v="urn:schemas-microsoft-com:vml" Requires="v">
                <p:oleObj spid="_x0000_s77843" name="数式" r:id="rId15" imgW="749160" imgH="203040" progId="Equation.3">
                  <p:embed/>
                </p:oleObj>
              </mc:Choice>
              <mc:Fallback>
                <p:oleObj name="数式" r:id="rId15" imgW="749160" imgH="20304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034" y="4000504"/>
                        <a:ext cx="2343150"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5" name="Object 11"/>
          <p:cNvGraphicFramePr>
            <a:graphicFrameLocks noChangeAspect="1"/>
          </p:cNvGraphicFramePr>
          <p:nvPr/>
        </p:nvGraphicFramePr>
        <p:xfrm>
          <a:off x="642910" y="4714884"/>
          <a:ext cx="2303462" cy="1000125"/>
        </p:xfrm>
        <a:graphic>
          <a:graphicData uri="http://schemas.openxmlformats.org/presentationml/2006/ole">
            <mc:AlternateContent xmlns:mc="http://schemas.openxmlformats.org/markup-compatibility/2006">
              <mc:Choice xmlns:v="urn:schemas-microsoft-com:vml" Requires="v">
                <p:oleObj spid="_x0000_s77844" name="数式" r:id="rId17" imgW="736560" imgH="419040" progId="Equation.3">
                  <p:embed/>
                </p:oleObj>
              </mc:Choice>
              <mc:Fallback>
                <p:oleObj name="数式" r:id="rId17" imgW="736560" imgH="41904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910" y="4714884"/>
                        <a:ext cx="2303462" cy="10001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6" name="Object 12"/>
          <p:cNvGraphicFramePr>
            <a:graphicFrameLocks noChangeAspect="1"/>
          </p:cNvGraphicFramePr>
          <p:nvPr/>
        </p:nvGraphicFramePr>
        <p:xfrm>
          <a:off x="5572132" y="4929198"/>
          <a:ext cx="2252740" cy="514350"/>
        </p:xfrm>
        <a:graphic>
          <a:graphicData uri="http://schemas.openxmlformats.org/presentationml/2006/ole">
            <mc:AlternateContent xmlns:mc="http://schemas.openxmlformats.org/markup-compatibility/2006">
              <mc:Choice xmlns:v="urn:schemas-microsoft-com:vml" Requires="v">
                <p:oleObj spid="_x0000_s77845" name="数式" r:id="rId19" imgW="850680" imgH="215640" progId="Equation.3">
                  <p:embed/>
                </p:oleObj>
              </mc:Choice>
              <mc:Fallback>
                <p:oleObj name="数式" r:id="rId19" imgW="850680" imgH="215640" progId="Equation.3">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72132" y="4929198"/>
                        <a:ext cx="2252740" cy="5143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右矢印 17"/>
          <p:cNvSpPr/>
          <p:nvPr/>
        </p:nvSpPr>
        <p:spPr bwMode="auto">
          <a:xfrm>
            <a:off x="3428992" y="5000636"/>
            <a:ext cx="1759380" cy="30093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スライド番号プレースホルダ 16"/>
          <p:cNvSpPr>
            <a:spLocks noGrp="1"/>
          </p:cNvSpPr>
          <p:nvPr>
            <p:ph type="sldNum" sz="quarter" idx="12"/>
          </p:nvPr>
        </p:nvSpPr>
        <p:spPr/>
        <p:txBody>
          <a:bodyPr/>
          <a:lstStyle/>
          <a:p>
            <a:fld id="{BD79BBB2-6F89-4540-B252-0E419FE86A2C}" type="slidenum">
              <a:rPr lang="ja-JP" altLang="en-US" smtClean="0"/>
              <a:pPr/>
              <a:t>28</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7220" y="1631610"/>
            <a:ext cx="8432110" cy="4931220"/>
          </a:xfrm>
        </p:spPr>
        <p:txBody>
          <a:bodyPr lIns="90000" tIns="46800"/>
          <a:lstStyle/>
          <a:p>
            <a:pPr marL="0" indent="0">
              <a:buNone/>
            </a:pPr>
            <a:r>
              <a:rPr kumimoji="1" lang="ja-JP" altLang="en-US" dirty="0">
                <a:latin typeface="メイリオ" pitchFamily="50" charset="-128"/>
                <a:ea typeface="メイリオ" pitchFamily="50" charset="-128"/>
              </a:rPr>
              <a:t>次に</a:t>
            </a:r>
            <a:r>
              <a:rPr kumimoji="1" lang="ja-JP" altLang="en-US" dirty="0" smtClean="0">
                <a:latin typeface="メイリオ" pitchFamily="50" charset="-128"/>
                <a:ea typeface="メイリオ" pitchFamily="50" charset="-128"/>
              </a:rPr>
              <a:t>　　　　　　　　　　</a:t>
            </a:r>
            <a:r>
              <a:rPr kumimoji="1" lang="ja-JP" altLang="en-US" dirty="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と新しい変数</a:t>
            </a:r>
            <a:endParaRPr kumimoji="1" lang="en-US" altLang="ja-JP"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　　　　に置き換える。</a:t>
            </a:r>
            <a:endParaRPr kumimoji="1" lang="en-US" altLang="ja-JP"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この変換によって、目的関数は</a:t>
            </a:r>
            <a:endParaRPr kumimoji="1" lang="en-US" altLang="ja-JP" dirty="0" smtClean="0">
              <a:latin typeface="メイリオ" pitchFamily="50" charset="-128"/>
              <a:ea typeface="メイリオ" pitchFamily="50" charset="-128"/>
            </a:endParaRPr>
          </a:p>
          <a:p>
            <a:pPr marL="0" indent="0">
              <a:buNone/>
            </a:pPr>
            <a:endParaRPr kumimoji="1" lang="en-US" altLang="ja-JP" dirty="0" smtClean="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となり、　と　　　の関係を表す制約は</a:t>
            </a:r>
            <a:endParaRPr kumimoji="1" lang="en-US" altLang="ja-JP" dirty="0" smtClean="0">
              <a:latin typeface="メイリオ" pitchFamily="50" charset="-128"/>
              <a:ea typeface="メイリオ" pitchFamily="50" charset="-128"/>
            </a:endParaRPr>
          </a:p>
          <a:p>
            <a:pPr marL="0" indent="0">
              <a:buNone/>
            </a:pPr>
            <a:endParaRPr kumimoji="1" lang="en-US" altLang="ja-JP" dirty="0">
              <a:latin typeface="メイリオ" pitchFamily="50" charset="-128"/>
              <a:ea typeface="メイリオ" pitchFamily="50" charset="-128"/>
            </a:endParaRPr>
          </a:p>
          <a:p>
            <a:pPr marL="0" indent="0">
              <a:buNone/>
            </a:pPr>
            <a:r>
              <a:rPr kumimoji="1" lang="ja-JP" altLang="en-US" dirty="0" smtClean="0">
                <a:latin typeface="メイリオ" pitchFamily="50" charset="-128"/>
                <a:ea typeface="メイリオ" pitchFamily="50" charset="-128"/>
              </a:rPr>
              <a:t>となる。　　　　　</a:t>
            </a:r>
            <a:r>
              <a:rPr kumimoji="1" lang="ja-JP" altLang="en-US" dirty="0" err="1" smtClean="0">
                <a:latin typeface="メイリオ" pitchFamily="50" charset="-128"/>
                <a:ea typeface="メイリオ" pitchFamily="50" charset="-128"/>
              </a:rPr>
              <a:t>と置</a:t>
            </a:r>
            <a:r>
              <a:rPr kumimoji="1" lang="ja-JP" altLang="en-US" dirty="0" smtClean="0">
                <a:latin typeface="メイリオ" pitchFamily="50" charset="-128"/>
                <a:ea typeface="メイリオ" pitchFamily="50" charset="-128"/>
              </a:rPr>
              <a:t>いた後の定式化は、次のようになる。</a:t>
            </a:r>
            <a:endParaRPr kumimoji="1" lang="en-US" altLang="ja-JP" dirty="0" smtClean="0">
              <a:latin typeface="メイリオ" pitchFamily="50" charset="-128"/>
              <a:ea typeface="メイリオ" pitchFamily="50" charset="-128"/>
            </a:endParaRPr>
          </a:p>
          <a:p>
            <a:pPr marL="0" indent="0">
              <a:buNone/>
            </a:pPr>
            <a:endParaRPr kumimoji="1" lang="en-US" altLang="ja-JP" dirty="0" smtClean="0">
              <a:latin typeface="メイリオ" pitchFamily="50" charset="-128"/>
              <a:ea typeface="メイリオ" pitchFamily="50" charset="-128"/>
            </a:endParaRPr>
          </a:p>
          <a:p>
            <a:pPr marL="0" indent="0">
              <a:buNone/>
            </a:pPr>
            <a:endParaRPr kumimoji="1" lang="ja-JP" altLang="en-US" dirty="0">
              <a:latin typeface="メイリオ" pitchFamily="50" charset="-128"/>
              <a:ea typeface="メイリオ" pitchFamily="50" charset="-128"/>
            </a:endParaRPr>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aphicFrame>
        <p:nvGraphicFramePr>
          <p:cNvPr id="76803" name="Object 3"/>
          <p:cNvGraphicFramePr>
            <a:graphicFrameLocks noChangeAspect="1"/>
          </p:cNvGraphicFramePr>
          <p:nvPr/>
        </p:nvGraphicFramePr>
        <p:xfrm>
          <a:off x="1639888" y="1620838"/>
          <a:ext cx="4016375" cy="485775"/>
        </p:xfrm>
        <a:graphic>
          <a:graphicData uri="http://schemas.openxmlformats.org/presentationml/2006/ole">
            <mc:AlternateContent xmlns:mc="http://schemas.openxmlformats.org/markup-compatibility/2006">
              <mc:Choice xmlns:v="urn:schemas-microsoft-com:vml" Requires="v">
                <p:oleObj spid="_x0000_s78863" name="数式" r:id="rId3" imgW="1282680" imgH="203040" progId="Equation.3">
                  <p:embed/>
                </p:oleObj>
              </mc:Choice>
              <mc:Fallback>
                <p:oleObj name="数式" r:id="rId3" imgW="128268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1620838"/>
                        <a:ext cx="4016375"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6806" name="Object 6"/>
          <p:cNvGraphicFramePr>
            <a:graphicFrameLocks noChangeAspect="1"/>
          </p:cNvGraphicFramePr>
          <p:nvPr/>
        </p:nvGraphicFramePr>
        <p:xfrm>
          <a:off x="400910" y="2217790"/>
          <a:ext cx="1550988" cy="485775"/>
        </p:xfrm>
        <a:graphic>
          <a:graphicData uri="http://schemas.openxmlformats.org/presentationml/2006/ole">
            <mc:AlternateContent xmlns:mc="http://schemas.openxmlformats.org/markup-compatibility/2006">
              <mc:Choice xmlns:v="urn:schemas-microsoft-com:vml" Requires="v">
                <p:oleObj spid="_x0000_s78864" name="数式" r:id="rId5" imgW="495000" imgH="203040" progId="Equation.3">
                  <p:embed/>
                </p:oleObj>
              </mc:Choice>
              <mc:Fallback>
                <p:oleObj name="数式" r:id="rId5" imgW="49500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910" y="2217790"/>
                        <a:ext cx="1550988"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3" name="Object 3"/>
          <p:cNvGraphicFramePr>
            <a:graphicFrameLocks noChangeAspect="1"/>
          </p:cNvGraphicFramePr>
          <p:nvPr/>
        </p:nvGraphicFramePr>
        <p:xfrm>
          <a:off x="3102770" y="3399250"/>
          <a:ext cx="1312863" cy="484188"/>
        </p:xfrm>
        <a:graphic>
          <a:graphicData uri="http://schemas.openxmlformats.org/presentationml/2006/ole">
            <mc:AlternateContent xmlns:mc="http://schemas.openxmlformats.org/markup-compatibility/2006">
              <mc:Choice xmlns:v="urn:schemas-microsoft-com:vml" Requires="v">
                <p:oleObj spid="_x0000_s78865" name="数式" r:id="rId7" imgW="419040" imgH="203040" progId="Equation.3">
                  <p:embed/>
                </p:oleObj>
              </mc:Choice>
              <mc:Fallback>
                <p:oleObj name="数式" r:id="rId7" imgW="419040" imgH="2030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2770" y="3399250"/>
                        <a:ext cx="1312863" cy="484188"/>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834" name="Object 10"/>
          <p:cNvGraphicFramePr>
            <a:graphicFrameLocks noChangeAspect="1"/>
          </p:cNvGraphicFramePr>
          <p:nvPr/>
        </p:nvGraphicFramePr>
        <p:xfrm>
          <a:off x="2493840" y="4515330"/>
          <a:ext cx="2382837" cy="485775"/>
        </p:xfrm>
        <a:graphic>
          <a:graphicData uri="http://schemas.openxmlformats.org/presentationml/2006/ole">
            <mc:AlternateContent xmlns:mc="http://schemas.openxmlformats.org/markup-compatibility/2006">
              <mc:Choice xmlns:v="urn:schemas-microsoft-com:vml" Requires="v">
                <p:oleObj spid="_x0000_s78866" name="数式" r:id="rId9" imgW="761760" imgH="203040" progId="Equation.3">
                  <p:embed/>
                </p:oleObj>
              </mc:Choice>
              <mc:Fallback>
                <p:oleObj name="数式" r:id="rId9" imgW="761760" imgH="2030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3840" y="4515330"/>
                        <a:ext cx="2382837"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859" name="Object 11"/>
          <p:cNvGraphicFramePr>
            <a:graphicFrameLocks noChangeAspect="1"/>
          </p:cNvGraphicFramePr>
          <p:nvPr/>
        </p:nvGraphicFramePr>
        <p:xfrm>
          <a:off x="2059910" y="4054100"/>
          <a:ext cx="279400" cy="363538"/>
        </p:xfrm>
        <a:graphic>
          <a:graphicData uri="http://schemas.openxmlformats.org/presentationml/2006/ole">
            <mc:AlternateContent xmlns:mc="http://schemas.openxmlformats.org/markup-compatibility/2006">
              <mc:Choice xmlns:v="urn:schemas-microsoft-com:vml" Requires="v">
                <p:oleObj spid="_x0000_s78867" name="数式" r:id="rId11" imgW="88560" imgH="152280" progId="Equation.3">
                  <p:embed/>
                </p:oleObj>
              </mc:Choice>
              <mc:Fallback>
                <p:oleObj name="数式" r:id="rId11" imgW="88560" imgH="15228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9910" y="4054100"/>
                        <a:ext cx="279400" cy="363538"/>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860" name="Object 12"/>
          <p:cNvGraphicFramePr>
            <a:graphicFrameLocks noChangeAspect="1"/>
          </p:cNvGraphicFramePr>
          <p:nvPr/>
        </p:nvGraphicFramePr>
        <p:xfrm>
          <a:off x="3074630" y="4034080"/>
          <a:ext cx="835025" cy="393700"/>
        </p:xfrm>
        <a:graphic>
          <a:graphicData uri="http://schemas.openxmlformats.org/presentationml/2006/ole">
            <mc:AlternateContent xmlns:mc="http://schemas.openxmlformats.org/markup-compatibility/2006">
              <mc:Choice xmlns:v="urn:schemas-microsoft-com:vml" Requires="v">
                <p:oleObj spid="_x0000_s78868" name="数式" r:id="rId13" imgW="266400" imgH="164880" progId="Equation.3">
                  <p:embed/>
                </p:oleObj>
              </mc:Choice>
              <mc:Fallback>
                <p:oleObj name="数式" r:id="rId13" imgW="266400" imgH="16488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4630" y="4034080"/>
                        <a:ext cx="835025" cy="39370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862" name="Object 6"/>
          <p:cNvGraphicFramePr>
            <a:graphicFrameLocks noChangeAspect="1"/>
          </p:cNvGraphicFramePr>
          <p:nvPr/>
        </p:nvGraphicFramePr>
        <p:xfrm>
          <a:off x="2363360" y="5140150"/>
          <a:ext cx="1550988" cy="485775"/>
        </p:xfrm>
        <a:graphic>
          <a:graphicData uri="http://schemas.openxmlformats.org/presentationml/2006/ole">
            <mc:AlternateContent xmlns:mc="http://schemas.openxmlformats.org/markup-compatibility/2006">
              <mc:Choice xmlns:v="urn:schemas-microsoft-com:vml" Requires="v">
                <p:oleObj spid="_x0000_s78869" name="数式" r:id="rId15" imgW="495000" imgH="203040" progId="Equation.3">
                  <p:embed/>
                </p:oleObj>
              </mc:Choice>
              <mc:Fallback>
                <p:oleObj name="数式" r:id="rId15" imgW="495000" imgH="20304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360" y="5140150"/>
                        <a:ext cx="1550988"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スライド番号プレースホルダ 13"/>
          <p:cNvSpPr>
            <a:spLocks noGrp="1"/>
          </p:cNvSpPr>
          <p:nvPr>
            <p:ph type="sldNum" sz="quarter" idx="12"/>
          </p:nvPr>
        </p:nvSpPr>
        <p:spPr/>
        <p:txBody>
          <a:bodyPr/>
          <a:lstStyle/>
          <a:p>
            <a:fld id="{BD79BBB2-6F89-4540-B252-0E419FE86A2C}" type="slidenum">
              <a:rPr lang="ja-JP" altLang="en-US" smtClean="0"/>
              <a:pPr/>
              <a:t>29</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95780" y="1600200"/>
            <a:ext cx="4391020" cy="4525963"/>
          </a:xfrm>
        </p:spPr>
        <p:txBody>
          <a:bodyPr/>
          <a:lstStyle/>
          <a:p>
            <a:pPr marL="0" indent="0">
              <a:buNone/>
            </a:pPr>
            <a:r>
              <a:rPr kumimoji="1" lang="ja-JP" altLang="en-US" dirty="0" smtClean="0">
                <a:latin typeface="メイリオ" pitchFamily="50" charset="-128"/>
                <a:ea typeface="メイリオ" pitchFamily="50" charset="-128"/>
              </a:rPr>
              <a:t>複数の製品を工場から顧客へ輸送することを考える（図</a:t>
            </a:r>
            <a:r>
              <a:rPr kumimoji="1" lang="en-US" altLang="ja-JP" dirty="0" smtClean="0">
                <a:latin typeface="メイリオ" pitchFamily="50" charset="-128"/>
                <a:ea typeface="メイリオ" pitchFamily="50" charset="-128"/>
              </a:rPr>
              <a:t>1.2</a:t>
            </a:r>
            <a:r>
              <a:rPr kumimoji="1" lang="ja-JP" altLang="en-US" dirty="0" smtClean="0">
                <a:latin typeface="メイリオ" pitchFamily="50" charset="-128"/>
                <a:ea typeface="メイリオ" pitchFamily="50" charset="-128"/>
              </a:rPr>
              <a:t>）。</a:t>
            </a:r>
            <a:endParaRPr kumimoji="1" lang="en-US" altLang="ja-JP" dirty="0" smtClean="0">
              <a:latin typeface="メイリオ" pitchFamily="50" charset="-128"/>
              <a:ea typeface="メイリオ" pitchFamily="50" charset="-128"/>
            </a:endParaRPr>
          </a:p>
          <a:p>
            <a:pPr marL="0" indent="0">
              <a:buNone/>
            </a:pPr>
            <a:endParaRPr kumimoji="1" lang="en-US" altLang="ja-JP" dirty="0" smtClean="0">
              <a:latin typeface="メイリオ" pitchFamily="50" charset="-128"/>
              <a:ea typeface="メイリオ" pitchFamily="50" charset="-128"/>
            </a:endParaRPr>
          </a:p>
          <a:p>
            <a:pPr marL="0" indent="0">
              <a:buNone/>
            </a:pPr>
            <a:r>
              <a:rPr kumimoji="1" lang="en-US" altLang="ja-JP" dirty="0" smtClean="0">
                <a:latin typeface="メイリオ" pitchFamily="50" charset="-128"/>
                <a:ea typeface="メイリオ" pitchFamily="50" charset="-128"/>
              </a:rPr>
              <a:t>※</a:t>
            </a:r>
            <a:r>
              <a:rPr kumimoji="1" lang="ja-JP" altLang="en-US" dirty="0" smtClean="0">
                <a:latin typeface="メイリオ" pitchFamily="50" charset="-128"/>
                <a:ea typeface="メイリオ" pitchFamily="50" charset="-128"/>
              </a:rPr>
              <a:t>製品によって需要が異なるため輸送費用が変わってくるものと仮定する。</a:t>
            </a:r>
          </a:p>
          <a:p>
            <a:pPr>
              <a:buNone/>
            </a:pPr>
            <a:endParaRPr kumimoji="1" lang="ja-JP" altLang="en-US" dirty="0">
              <a:latin typeface="ＭＳ Ｐゴシック" pitchFamily="50" charset="-128"/>
              <a:ea typeface="ＭＳ Ｐゴシック" pitchFamily="50" charset="-128"/>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2" name="图片 13"/>
          <p:cNvPicPr>
            <a:picLocks noChangeAspect="1" noChangeArrowheads="1"/>
          </p:cNvPicPr>
          <p:nvPr/>
        </p:nvPicPr>
        <p:blipFill>
          <a:blip r:embed="rId2" cstate="print"/>
          <a:srcRect l="24210" r="16768" b="2202"/>
          <a:stretch>
            <a:fillRect/>
          </a:stretch>
        </p:blipFill>
        <p:spPr bwMode="auto">
          <a:xfrm>
            <a:off x="243060" y="1418950"/>
            <a:ext cx="3863975" cy="4802187"/>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lstStyle/>
          <a:p>
            <a:fld id="{BD79BBB2-6F89-4540-B252-0E419FE86A2C}" type="slidenum">
              <a:rPr lang="ja-JP" altLang="en-US" smtClean="0"/>
              <a:pPr/>
              <a:t>3</a:t>
            </a:fld>
            <a:r>
              <a:rPr lang="en-US" altLang="ja-JP" smtClean="0"/>
              <a:t>/57</a:t>
            </a:r>
            <a:endParaRPr lang="zh-CN" altLang="en-US" sz="1800" dirty="0">
              <a:solidFill>
                <a:schemeClr val="tx1"/>
              </a:solidFill>
              <a:latin typeface="Arial" pitchFamily="34" charset="0"/>
              <a:ea typeface="+mn-ea"/>
            </a:endParaRPr>
          </a:p>
        </p:txBody>
      </p:sp>
      <p:sp>
        <p:nvSpPr>
          <p:cNvPr id="11" name="日付プレースホルダ 10"/>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1" name="コンテンツ プレースホルダ 2"/>
          <p:cNvSpPr txBox="1">
            <a:spLocks/>
          </p:cNvSpPr>
          <p:nvPr/>
        </p:nvSpPr>
        <p:spPr bwMode="auto">
          <a:xfrm>
            <a:off x="500940" y="14067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t>
            </a:r>
            <a:r>
              <a:rPr kumimoji="1" lang="en-US" altLang="ja-JP" sz="3200" kern="0" dirty="0" smtClean="0">
                <a:latin typeface="Century" pitchFamily="18" charset="0"/>
                <a:ea typeface="Batang" pitchFamily="18" charset="-127"/>
                <a:sym typeface="Calibri" pitchFamily="34" charset="0"/>
              </a:rPr>
              <a:t>in</a:t>
            </a:r>
            <a:r>
              <a:rPr kumimoji="1" lang="en-US" altLang="ja-JP" sz="3200" b="0" i="0" u="none" strike="noStrike" kern="0" cap="none" spc="0" normalizeH="0" baseline="0" noProof="0" dirty="0" err="1"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69634" name="Object 2"/>
          <p:cNvGraphicFramePr>
            <a:graphicFrameLocks noChangeAspect="1"/>
          </p:cNvGraphicFramePr>
          <p:nvPr/>
        </p:nvGraphicFramePr>
        <p:xfrm>
          <a:off x="4133660" y="1567840"/>
          <a:ext cx="1311275" cy="485775"/>
        </p:xfrm>
        <a:graphic>
          <a:graphicData uri="http://schemas.openxmlformats.org/presentationml/2006/ole">
            <mc:AlternateContent xmlns:mc="http://schemas.openxmlformats.org/markup-compatibility/2006">
              <mc:Choice xmlns:v="urn:schemas-microsoft-com:vml" Requires="v">
                <p:oleObj spid="_x0000_s70664" name="数式" r:id="rId3" imgW="419040" imgH="203040" progId="Equation.3">
                  <p:embed/>
                </p:oleObj>
              </mc:Choice>
              <mc:Fallback>
                <p:oleObj name="数式" r:id="rId3" imgW="419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660" y="1567840"/>
                        <a:ext cx="1311275"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5" name="Object 3"/>
          <p:cNvGraphicFramePr>
            <a:graphicFrameLocks noChangeAspect="1"/>
          </p:cNvGraphicFramePr>
          <p:nvPr/>
        </p:nvGraphicFramePr>
        <p:xfrm>
          <a:off x="3930650" y="2684463"/>
          <a:ext cx="2422525" cy="485775"/>
        </p:xfrm>
        <a:graphic>
          <a:graphicData uri="http://schemas.openxmlformats.org/presentationml/2006/ole">
            <mc:AlternateContent xmlns:mc="http://schemas.openxmlformats.org/markup-compatibility/2006">
              <mc:Choice xmlns:v="urn:schemas-microsoft-com:vml" Requires="v">
                <p:oleObj spid="_x0000_s70665" name="数式" r:id="rId5" imgW="774360" imgH="203040" progId="Equation.3">
                  <p:embed/>
                </p:oleObj>
              </mc:Choice>
              <mc:Fallback>
                <p:oleObj name="数式" r:id="rId5" imgW="77436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0650" y="2684463"/>
                        <a:ext cx="2422525"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8" name="Object 6"/>
          <p:cNvGraphicFramePr>
            <a:graphicFrameLocks noChangeAspect="1"/>
          </p:cNvGraphicFramePr>
          <p:nvPr/>
        </p:nvGraphicFramePr>
        <p:xfrm>
          <a:off x="3950400" y="3905770"/>
          <a:ext cx="3852863" cy="485775"/>
        </p:xfrm>
        <a:graphic>
          <a:graphicData uri="http://schemas.openxmlformats.org/presentationml/2006/ole">
            <mc:AlternateContent xmlns:mc="http://schemas.openxmlformats.org/markup-compatibility/2006">
              <mc:Choice xmlns:v="urn:schemas-microsoft-com:vml" Requires="v">
                <p:oleObj spid="_x0000_s70666" name="数式" r:id="rId7" imgW="1231560" imgH="203040" progId="Equation.3">
                  <p:embed/>
                </p:oleObj>
              </mc:Choice>
              <mc:Fallback>
                <p:oleObj name="数式" r:id="rId7" imgW="123156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0400" y="3905770"/>
                        <a:ext cx="3852863"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39" name="Object 7"/>
          <p:cNvGraphicFramePr>
            <a:graphicFrameLocks noChangeAspect="1"/>
          </p:cNvGraphicFramePr>
          <p:nvPr/>
        </p:nvGraphicFramePr>
        <p:xfrm>
          <a:off x="3903780" y="4467240"/>
          <a:ext cx="2266950" cy="485775"/>
        </p:xfrm>
        <a:graphic>
          <a:graphicData uri="http://schemas.openxmlformats.org/presentationml/2006/ole">
            <mc:AlternateContent xmlns:mc="http://schemas.openxmlformats.org/markup-compatibility/2006">
              <mc:Choice xmlns:v="urn:schemas-microsoft-com:vml" Requires="v">
                <p:oleObj spid="_x0000_s70667" name="数式" r:id="rId9" imgW="723600" imgH="203040" progId="Equation.3">
                  <p:embed/>
                </p:oleObj>
              </mc:Choice>
              <mc:Fallback>
                <p:oleObj name="数式" r:id="rId9" imgW="723600" imgH="2030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3780" y="4467240"/>
                        <a:ext cx="2266950"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0662" name="Object 6"/>
          <p:cNvGraphicFramePr>
            <a:graphicFrameLocks noChangeAspect="1"/>
          </p:cNvGraphicFramePr>
          <p:nvPr/>
        </p:nvGraphicFramePr>
        <p:xfrm>
          <a:off x="3933740" y="3251200"/>
          <a:ext cx="3136900" cy="485775"/>
        </p:xfrm>
        <a:graphic>
          <a:graphicData uri="http://schemas.openxmlformats.org/presentationml/2006/ole">
            <mc:AlternateContent xmlns:mc="http://schemas.openxmlformats.org/markup-compatibility/2006">
              <mc:Choice xmlns:v="urn:schemas-microsoft-com:vml" Requires="v">
                <p:oleObj spid="_x0000_s70668" name="数式" r:id="rId11" imgW="1002960" imgH="203040" progId="Equation.3">
                  <p:embed/>
                </p:oleObj>
              </mc:Choice>
              <mc:Fallback>
                <p:oleObj name="数式" r:id="rId11" imgW="100296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740" y="3251200"/>
                        <a:ext cx="3136900" cy="48577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0663" name="Object 7"/>
          <p:cNvGraphicFramePr>
            <a:graphicFrameLocks noChangeAspect="1"/>
          </p:cNvGraphicFramePr>
          <p:nvPr/>
        </p:nvGraphicFramePr>
        <p:xfrm>
          <a:off x="3965870" y="5024440"/>
          <a:ext cx="995363" cy="425450"/>
        </p:xfrm>
        <a:graphic>
          <a:graphicData uri="http://schemas.openxmlformats.org/presentationml/2006/ole">
            <mc:AlternateContent xmlns:mc="http://schemas.openxmlformats.org/markup-compatibility/2006">
              <mc:Choice xmlns:v="urn:schemas-microsoft-com:vml" Requires="v">
                <p:oleObj spid="_x0000_s70669" name="数式" r:id="rId13" imgW="317160" imgH="177480" progId="Equation.3">
                  <p:embed/>
                </p:oleObj>
              </mc:Choice>
              <mc:Fallback>
                <p:oleObj name="数式" r:id="rId13" imgW="317160" imgH="1774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5870" y="5024440"/>
                        <a:ext cx="995363" cy="4254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スライド番号プレースホルダ 12"/>
          <p:cNvSpPr>
            <a:spLocks noGrp="1"/>
          </p:cNvSpPr>
          <p:nvPr>
            <p:ph type="sldNum" sz="quarter" idx="12"/>
          </p:nvPr>
        </p:nvSpPr>
        <p:spPr/>
        <p:txBody>
          <a:bodyPr/>
          <a:lstStyle/>
          <a:p>
            <a:fld id="{BD79BBB2-6F89-4540-B252-0E419FE86A2C}" type="slidenum">
              <a:rPr lang="ja-JP" altLang="en-US" smtClean="0"/>
              <a:pPr/>
              <a:t>30</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6" name="コンテンツ プレースホルダ 2"/>
          <p:cNvSpPr>
            <a:spLocks noGrp="1"/>
          </p:cNvSpPr>
          <p:nvPr>
            <p:ph idx="1"/>
          </p:nvPr>
        </p:nvSpPr>
        <p:spPr>
          <a:xfrm>
            <a:off x="3571868" y="1357298"/>
            <a:ext cx="21791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プログラム</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9" name="Picture 1"/>
          <p:cNvPicPr>
            <a:picLocks noChangeAspect="1" noChangeArrowheads="1"/>
          </p:cNvPicPr>
          <p:nvPr/>
        </p:nvPicPr>
        <p:blipFill>
          <a:blip r:embed="rId2" cstate="print"/>
          <a:srcRect/>
          <a:stretch>
            <a:fillRect/>
          </a:stretch>
        </p:blipFill>
        <p:spPr bwMode="auto">
          <a:xfrm>
            <a:off x="2571736" y="2143116"/>
            <a:ext cx="4410075" cy="2733675"/>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1857356" y="5357826"/>
            <a:ext cx="5781675" cy="457200"/>
          </a:xfrm>
          <a:prstGeom prst="rect">
            <a:avLst/>
          </a:prstGeom>
          <a:noFill/>
          <a:ln w="9525">
            <a:noFill/>
            <a:miter lim="800000"/>
            <a:headEnd/>
            <a:tailEnd/>
          </a:ln>
        </p:spPr>
      </p:pic>
      <p:sp>
        <p:nvSpPr>
          <p:cNvPr id="11" name="スライド番号プレースホルダ 10"/>
          <p:cNvSpPr>
            <a:spLocks noGrp="1"/>
          </p:cNvSpPr>
          <p:nvPr>
            <p:ph type="sldNum" sz="quarter" idx="12"/>
          </p:nvPr>
        </p:nvSpPr>
        <p:spPr/>
        <p:txBody>
          <a:bodyPr/>
          <a:lstStyle/>
          <a:p>
            <a:fld id="{BD79BBB2-6F89-4540-B252-0E419FE86A2C}" type="slidenum">
              <a:rPr lang="ja-JP" altLang="en-US" smtClean="0"/>
              <a:pPr/>
              <a:t>31</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3" name="コンテンツ プレースホルダ 2"/>
          <p:cNvSpPr>
            <a:spLocks noGrp="1"/>
          </p:cNvSpPr>
          <p:nvPr>
            <p:ph idx="1"/>
          </p:nvPr>
        </p:nvSpPr>
        <p:spPr>
          <a:xfrm>
            <a:off x="3643306" y="1357298"/>
            <a:ext cx="18573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実行結果</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9" name="Picture 3"/>
          <p:cNvPicPr>
            <a:picLocks noChangeAspect="1" noChangeArrowheads="1"/>
          </p:cNvPicPr>
          <p:nvPr/>
        </p:nvPicPr>
        <p:blipFill>
          <a:blip r:embed="rId2" cstate="print"/>
          <a:srcRect/>
          <a:stretch>
            <a:fillRect/>
          </a:stretch>
        </p:blipFill>
        <p:spPr bwMode="auto">
          <a:xfrm>
            <a:off x="3428992" y="2214554"/>
            <a:ext cx="2657475" cy="352425"/>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32</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29026" name="Picture 2"/>
          <p:cNvPicPr>
            <a:picLocks noChangeAspect="1" noChangeArrowheads="1"/>
          </p:cNvPicPr>
          <p:nvPr/>
        </p:nvPicPr>
        <p:blipFill>
          <a:blip r:embed="rId2" cstate="print"/>
          <a:srcRect/>
          <a:stretch>
            <a:fillRect/>
          </a:stretch>
        </p:blipFill>
        <p:spPr bwMode="auto">
          <a:xfrm>
            <a:off x="0" y="1643050"/>
            <a:ext cx="9144000" cy="3057407"/>
          </a:xfrm>
          <a:prstGeom prst="rect">
            <a:avLst/>
          </a:prstGeom>
          <a:noFill/>
          <a:ln w="9525">
            <a:noFill/>
            <a:miter lim="800000"/>
            <a:headEnd/>
            <a:tailEnd/>
          </a:ln>
        </p:spPr>
      </p:pic>
      <p:sp>
        <p:nvSpPr>
          <p:cNvPr id="11" name="スライド番号プレースホルダ 10"/>
          <p:cNvSpPr>
            <a:spLocks noGrp="1"/>
          </p:cNvSpPr>
          <p:nvPr>
            <p:ph type="sldNum" sz="quarter" idx="12"/>
          </p:nvPr>
        </p:nvSpPr>
        <p:spPr/>
        <p:txBody>
          <a:bodyPr/>
          <a:lstStyle/>
          <a:p>
            <a:fld id="{BD79BBB2-6F89-4540-B252-0E419FE86A2C}" type="slidenum">
              <a:rPr lang="ja-JP" altLang="en-US" smtClean="0"/>
              <a:pPr/>
              <a:t>33</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30051" name="Picture 3"/>
          <p:cNvPicPr>
            <a:picLocks noChangeAspect="1" noChangeArrowheads="1"/>
          </p:cNvPicPr>
          <p:nvPr/>
        </p:nvPicPr>
        <p:blipFill>
          <a:blip r:embed="rId2" cstate="print"/>
          <a:srcRect/>
          <a:stretch>
            <a:fillRect/>
          </a:stretch>
        </p:blipFill>
        <p:spPr bwMode="auto">
          <a:xfrm>
            <a:off x="0" y="1643050"/>
            <a:ext cx="9172575" cy="19812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34</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31074" name="Picture 2"/>
          <p:cNvPicPr>
            <a:picLocks noChangeAspect="1" noChangeArrowheads="1"/>
          </p:cNvPicPr>
          <p:nvPr/>
        </p:nvPicPr>
        <p:blipFill>
          <a:blip r:embed="rId2" cstate="print"/>
          <a:srcRect/>
          <a:stretch>
            <a:fillRect/>
          </a:stretch>
        </p:blipFill>
        <p:spPr bwMode="auto">
          <a:xfrm>
            <a:off x="500034" y="1357298"/>
            <a:ext cx="7926013" cy="515513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35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6" name="コンテンツ プレースホルダ 2"/>
          <p:cNvSpPr>
            <a:spLocks noGrp="1"/>
          </p:cNvSpPr>
          <p:nvPr>
            <p:ph idx="1"/>
          </p:nvPr>
        </p:nvSpPr>
        <p:spPr>
          <a:xfrm>
            <a:off x="3571868" y="1357298"/>
            <a:ext cx="21791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プログラム</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sp>
        <p:nvSpPr>
          <p:cNvPr id="17" name="スライド番号プレースホルダ 16"/>
          <p:cNvSpPr>
            <a:spLocks noGrp="1"/>
          </p:cNvSpPr>
          <p:nvPr>
            <p:ph type="sldNum" sz="quarter" idx="12"/>
          </p:nvPr>
        </p:nvSpPr>
        <p:spPr/>
        <p:txBody>
          <a:bodyPr/>
          <a:lstStyle/>
          <a:p>
            <a:fld id="{BD79BBB2-6F89-4540-B252-0E419FE86A2C}" type="slidenum">
              <a:rPr lang="ja-JP" altLang="en-US" smtClean="0"/>
              <a:pPr/>
              <a:t>36</a:t>
            </a:fld>
            <a:r>
              <a:rPr lang="en-US" altLang="ja-JP" smtClean="0"/>
              <a:t>/57</a:t>
            </a:r>
            <a:endParaRPr lang="zh-CN" altLang="en-US" sz="1800" dirty="0">
              <a:solidFill>
                <a:schemeClr val="tx1"/>
              </a:solidFill>
              <a:latin typeface="Arial" pitchFamily="34" charset="0"/>
              <a:ea typeface="+mn-ea"/>
            </a:endParaRPr>
          </a:p>
        </p:txBody>
      </p:sp>
      <p:pic>
        <p:nvPicPr>
          <p:cNvPr id="137217" name="Picture 1"/>
          <p:cNvPicPr>
            <a:picLocks noChangeAspect="1" noChangeArrowheads="1"/>
          </p:cNvPicPr>
          <p:nvPr/>
        </p:nvPicPr>
        <p:blipFill>
          <a:blip r:embed="rId2" cstate="print"/>
          <a:srcRect/>
          <a:stretch>
            <a:fillRect/>
          </a:stretch>
        </p:blipFill>
        <p:spPr bwMode="auto">
          <a:xfrm>
            <a:off x="2285984" y="2214554"/>
            <a:ext cx="54102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1.8</a:t>
            </a:r>
            <a:r>
              <a:rPr lang="ja-JP" altLang="en-US" sz="3600" b="1" dirty="0" smtClean="0">
                <a:latin typeface="ＭＳ Ｐゴシック" pitchFamily="50" charset="-128"/>
                <a:ea typeface="ＭＳ Ｐゴシック" pitchFamily="50" charset="-128"/>
              </a:rPr>
              <a:t>　分数最適化</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３</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3" name="コンテンツ プレースホルダ 2"/>
          <p:cNvSpPr>
            <a:spLocks noGrp="1"/>
          </p:cNvSpPr>
          <p:nvPr>
            <p:ph idx="1"/>
          </p:nvPr>
        </p:nvSpPr>
        <p:spPr>
          <a:xfrm>
            <a:off x="3643306" y="1357298"/>
            <a:ext cx="18573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実行結果</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128003" name="Picture 3"/>
          <p:cNvPicPr>
            <a:picLocks noChangeAspect="1" noChangeArrowheads="1"/>
          </p:cNvPicPr>
          <p:nvPr/>
        </p:nvPicPr>
        <p:blipFill>
          <a:blip r:embed="rId2" cstate="print"/>
          <a:srcRect/>
          <a:stretch>
            <a:fillRect/>
          </a:stretch>
        </p:blipFill>
        <p:spPr bwMode="auto">
          <a:xfrm>
            <a:off x="3571868" y="2214554"/>
            <a:ext cx="2019300" cy="190500"/>
          </a:xfrm>
          <a:prstGeom prst="rect">
            <a:avLst/>
          </a:prstGeom>
          <a:noFill/>
          <a:ln w="9525">
            <a:noFill/>
            <a:miter lim="800000"/>
            <a:headEnd/>
            <a:tailEnd/>
          </a:ln>
        </p:spPr>
      </p:pic>
      <p:sp>
        <p:nvSpPr>
          <p:cNvPr id="16" name="スライド番号プレースホルダ 15"/>
          <p:cNvSpPr>
            <a:spLocks noGrp="1"/>
          </p:cNvSpPr>
          <p:nvPr>
            <p:ph type="sldNum" sz="quarter" idx="12"/>
          </p:nvPr>
        </p:nvSpPr>
        <p:spPr/>
        <p:txBody>
          <a:bodyPr/>
          <a:lstStyle/>
          <a:p>
            <a:fld id="{BD79BBB2-6F89-4540-B252-0E419FE86A2C}" type="slidenum">
              <a:rPr lang="ja-JP" altLang="en-US" smtClean="0"/>
              <a:pPr/>
              <a:t>37</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23905" name="Picture 1"/>
          <p:cNvPicPr>
            <a:picLocks noChangeAspect="1" noChangeArrowheads="1"/>
          </p:cNvPicPr>
          <p:nvPr/>
        </p:nvPicPr>
        <p:blipFill>
          <a:blip r:embed="rId2" cstate="print"/>
          <a:srcRect/>
          <a:stretch>
            <a:fillRect/>
          </a:stretch>
        </p:blipFill>
        <p:spPr bwMode="auto">
          <a:xfrm>
            <a:off x="357158" y="1285860"/>
            <a:ext cx="8246568" cy="5275132"/>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38</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32098" name="Picture 2"/>
          <p:cNvPicPr>
            <a:picLocks noChangeAspect="1" noChangeArrowheads="1"/>
          </p:cNvPicPr>
          <p:nvPr/>
        </p:nvPicPr>
        <p:blipFill>
          <a:blip r:embed="rId2" cstate="print"/>
          <a:srcRect/>
          <a:stretch>
            <a:fillRect/>
          </a:stretch>
        </p:blipFill>
        <p:spPr bwMode="auto">
          <a:xfrm>
            <a:off x="0" y="1643050"/>
            <a:ext cx="9144000" cy="1514707"/>
          </a:xfrm>
          <a:prstGeom prst="rect">
            <a:avLst/>
          </a:prstGeom>
          <a:noFill/>
          <a:ln w="9525">
            <a:noFill/>
            <a:miter lim="800000"/>
            <a:headEnd/>
            <a:tailEnd/>
          </a:ln>
        </p:spPr>
      </p:pic>
      <p:pic>
        <p:nvPicPr>
          <p:cNvPr id="132099" name="Picture 3"/>
          <p:cNvPicPr>
            <a:picLocks noChangeAspect="1" noChangeArrowheads="1"/>
          </p:cNvPicPr>
          <p:nvPr/>
        </p:nvPicPr>
        <p:blipFill>
          <a:blip r:embed="rId3" cstate="print"/>
          <a:srcRect/>
          <a:stretch>
            <a:fillRect/>
          </a:stretch>
        </p:blipFill>
        <p:spPr bwMode="auto">
          <a:xfrm>
            <a:off x="19050" y="3500438"/>
            <a:ext cx="9124950" cy="866775"/>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39</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marL="0" indent="0">
              <a:buNone/>
            </a:pPr>
            <a:endParaRPr kumimoji="1" lang="ja-JP" altLang="en-US" dirty="0" smtClean="0">
              <a:latin typeface="メイリオ" pitchFamily="50" charset="-128"/>
              <a:ea typeface="メイリオ" pitchFamily="50" charset="-128"/>
            </a:endParaRPr>
          </a:p>
          <a:p>
            <a:pPr>
              <a:buNone/>
            </a:pPr>
            <a:endParaRPr kumimoji="1" lang="ja-JP" altLang="en-US" dirty="0">
              <a:latin typeface="ＭＳ Ｐゴシック" pitchFamily="50" charset="-128"/>
              <a:ea typeface="ＭＳ Ｐゴシック" pitchFamily="50" charset="-128"/>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59393" name="Picture 1"/>
          <p:cNvPicPr>
            <a:picLocks noChangeAspect="1" noChangeArrowheads="1"/>
          </p:cNvPicPr>
          <p:nvPr/>
        </p:nvPicPr>
        <p:blipFill>
          <a:blip r:embed="rId2" cstate="print"/>
          <a:srcRect/>
          <a:stretch>
            <a:fillRect/>
          </a:stretch>
        </p:blipFill>
        <p:spPr bwMode="auto">
          <a:xfrm>
            <a:off x="1357290" y="1643050"/>
            <a:ext cx="5991230" cy="4228467"/>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4</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9393"/>
                                        </p:tgtEl>
                                        <p:attrNameLst>
                                          <p:attrName>style.visibility</p:attrName>
                                        </p:attrNameLst>
                                      </p:cBhvr>
                                      <p:to>
                                        <p:strVal val="visible"/>
                                      </p:to>
                                    </p:set>
                                    <p:anim calcmode="lin" valueType="num">
                                      <p:cBhvr>
                                        <p:cTn id="7" dur="500" fill="hold"/>
                                        <p:tgtEl>
                                          <p:spTgt spid="59393"/>
                                        </p:tgtEl>
                                        <p:attrNameLst>
                                          <p:attrName>ppt_w</p:attrName>
                                        </p:attrNameLst>
                                      </p:cBhvr>
                                      <p:tavLst>
                                        <p:tav tm="0">
                                          <p:val>
                                            <p:strVal val="#ppt_w*0.70"/>
                                          </p:val>
                                        </p:tav>
                                        <p:tav tm="100000">
                                          <p:val>
                                            <p:strVal val="#ppt_w"/>
                                          </p:val>
                                        </p:tav>
                                      </p:tavLst>
                                    </p:anim>
                                    <p:anim calcmode="lin" valueType="num">
                                      <p:cBhvr>
                                        <p:cTn id="8" dur="500" fill="hold"/>
                                        <p:tgtEl>
                                          <p:spTgt spid="59393"/>
                                        </p:tgtEl>
                                        <p:attrNameLst>
                                          <p:attrName>ppt_h</p:attrName>
                                        </p:attrNameLst>
                                      </p:cBhvr>
                                      <p:tavLst>
                                        <p:tav tm="0">
                                          <p:val>
                                            <p:strVal val="#ppt_h"/>
                                          </p:val>
                                        </p:tav>
                                        <p:tav tm="100000">
                                          <p:val>
                                            <p:strVal val="#ppt_h"/>
                                          </p:val>
                                        </p:tav>
                                      </p:tavLst>
                                    </p:anim>
                                    <p:animEffect transition="in" filter="fade">
                                      <p:cBhvr>
                                        <p:cTn id="9" dur="5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pSp>
        <p:nvGrpSpPr>
          <p:cNvPr id="12" name="グループ化 11"/>
          <p:cNvGrpSpPr/>
          <p:nvPr/>
        </p:nvGrpSpPr>
        <p:grpSpPr>
          <a:xfrm>
            <a:off x="500034" y="1571612"/>
            <a:ext cx="7696200" cy="4724400"/>
            <a:chOff x="500940" y="1406700"/>
            <a:chExt cx="7696200" cy="4724400"/>
          </a:xfrm>
        </p:grpSpPr>
        <p:sp>
          <p:nvSpPr>
            <p:cNvPr id="7" name="コンテンツ プレースホルダ 2"/>
            <p:cNvSpPr txBox="1">
              <a:spLocks/>
            </p:cNvSpPr>
            <p:nvPr/>
          </p:nvSpPr>
          <p:spPr bwMode="auto">
            <a:xfrm>
              <a:off x="500940" y="14067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max</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133122" name="Object 2"/>
            <p:cNvGraphicFramePr>
              <a:graphicFrameLocks noChangeAspect="1"/>
            </p:cNvGraphicFramePr>
            <p:nvPr/>
          </p:nvGraphicFramePr>
          <p:xfrm>
            <a:off x="4071934" y="1500174"/>
            <a:ext cx="1470025" cy="850900"/>
          </p:xfrm>
          <a:graphic>
            <a:graphicData uri="http://schemas.openxmlformats.org/presentationml/2006/ole">
              <mc:AlternateContent xmlns:mc="http://schemas.openxmlformats.org/markup-compatibility/2006">
                <mc:Choice xmlns:v="urn:schemas-microsoft-com:vml" Requires="v">
                  <p:oleObj spid="_x0000_s133125" name="数式" r:id="rId3" imgW="469800" imgH="355320" progId="Equation.3">
                    <p:embed/>
                  </p:oleObj>
                </mc:Choice>
                <mc:Fallback>
                  <p:oleObj name="数式" r:id="rId3" imgW="469800" imgH="3553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4" y="1500174"/>
                          <a:ext cx="1470025" cy="85090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23" name="Object 2"/>
            <p:cNvGraphicFramePr>
              <a:graphicFrameLocks noChangeAspect="1"/>
            </p:cNvGraphicFramePr>
            <p:nvPr/>
          </p:nvGraphicFramePr>
          <p:xfrm>
            <a:off x="4071935" y="2643182"/>
            <a:ext cx="3929089" cy="850900"/>
          </p:xfrm>
          <a:graphic>
            <a:graphicData uri="http://schemas.openxmlformats.org/presentationml/2006/ole">
              <mc:AlternateContent xmlns:mc="http://schemas.openxmlformats.org/markup-compatibility/2006">
                <mc:Choice xmlns:v="urn:schemas-microsoft-com:vml" Requires="v">
                  <p:oleObj spid="_x0000_s133126" name="数式" r:id="rId5" imgW="1409400" imgH="355320" progId="Equation.3">
                    <p:embed/>
                  </p:oleObj>
                </mc:Choice>
                <mc:Fallback>
                  <p:oleObj name="数式" r:id="rId5" imgW="1409400" imgH="355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5" y="2643182"/>
                          <a:ext cx="3929089" cy="85090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24" name="Object 2"/>
            <p:cNvGraphicFramePr>
              <a:graphicFrameLocks noChangeAspect="1"/>
            </p:cNvGraphicFramePr>
            <p:nvPr/>
          </p:nvGraphicFramePr>
          <p:xfrm>
            <a:off x="4000496" y="3571876"/>
            <a:ext cx="3932238" cy="577850"/>
          </p:xfrm>
          <a:graphic>
            <a:graphicData uri="http://schemas.openxmlformats.org/presentationml/2006/ole">
              <mc:AlternateContent xmlns:mc="http://schemas.openxmlformats.org/markup-compatibility/2006">
                <mc:Choice xmlns:v="urn:schemas-microsoft-com:vml" Requires="v">
                  <p:oleObj spid="_x0000_s133127" name="数式" r:id="rId7" imgW="1257120" imgH="241200" progId="Equation.3">
                    <p:embed/>
                  </p:oleObj>
                </mc:Choice>
                <mc:Fallback>
                  <p:oleObj name="数式" r:id="rId7" imgW="125712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496" y="3571876"/>
                          <a:ext cx="3932238" cy="5778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3" name="スライド番号プレースホルダ 12"/>
          <p:cNvSpPr>
            <a:spLocks noGrp="1"/>
          </p:cNvSpPr>
          <p:nvPr>
            <p:ph type="sldNum" sz="quarter" idx="12"/>
          </p:nvPr>
        </p:nvSpPr>
        <p:spPr/>
        <p:txBody>
          <a:bodyPr/>
          <a:lstStyle/>
          <a:p>
            <a:fld id="{BD79BBB2-6F89-4540-B252-0E419FE86A2C}" type="slidenum">
              <a:rPr lang="ja-JP" altLang="en-US" smtClean="0"/>
              <a:pPr/>
              <a:t>40</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9" name="コンテンツ プレースホルダ 2"/>
          <p:cNvSpPr>
            <a:spLocks noGrp="1"/>
          </p:cNvSpPr>
          <p:nvPr>
            <p:ph idx="1"/>
          </p:nvPr>
        </p:nvSpPr>
        <p:spPr>
          <a:xfrm>
            <a:off x="3571868" y="1357298"/>
            <a:ext cx="21791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プログラム</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121858" name="Picture 2"/>
          <p:cNvPicPr>
            <a:picLocks noChangeAspect="1" noChangeArrowheads="1"/>
          </p:cNvPicPr>
          <p:nvPr/>
        </p:nvPicPr>
        <p:blipFill>
          <a:blip r:embed="rId2" cstate="print"/>
          <a:srcRect/>
          <a:stretch>
            <a:fillRect/>
          </a:stretch>
        </p:blipFill>
        <p:spPr bwMode="auto">
          <a:xfrm>
            <a:off x="1500166" y="2143116"/>
            <a:ext cx="6562725" cy="3600450"/>
          </a:xfrm>
          <a:prstGeom prst="rect">
            <a:avLst/>
          </a:prstGeom>
          <a:noFill/>
          <a:ln w="9525">
            <a:noFill/>
            <a:miter lim="800000"/>
            <a:headEnd/>
            <a:tailEnd/>
          </a:ln>
        </p:spPr>
      </p:pic>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41</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 11"/>
          <p:cNvSpPr>
            <a:spLocks noGrp="1"/>
          </p:cNvSpPr>
          <p:nvPr>
            <p:ph sz="half" idx="2"/>
          </p:nvPr>
        </p:nvSpPr>
        <p:spPr>
          <a:xfrm>
            <a:off x="4648200" y="1600201"/>
            <a:ext cx="4038600" cy="542916"/>
          </a:xfrm>
        </p:spPr>
        <p:txBody>
          <a:bodyPr/>
          <a:lstStyle/>
          <a:p>
            <a:pPr lvl="0" algn="ct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実行結果</a:t>
            </a:r>
          </a:p>
          <a:p>
            <a:pPr>
              <a:buNone/>
            </a:pP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21859" name="Picture 3"/>
          <p:cNvPicPr>
            <a:picLocks noChangeAspect="1" noChangeArrowheads="1"/>
          </p:cNvPicPr>
          <p:nvPr/>
        </p:nvPicPr>
        <p:blipFill>
          <a:blip r:embed="rId2" cstate="print"/>
          <a:srcRect/>
          <a:stretch>
            <a:fillRect/>
          </a:stretch>
        </p:blipFill>
        <p:spPr bwMode="auto">
          <a:xfrm>
            <a:off x="357158" y="1714488"/>
            <a:ext cx="3924300" cy="257175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5786446" y="2357430"/>
            <a:ext cx="1847850" cy="504825"/>
          </a:xfrm>
          <a:prstGeom prst="rect">
            <a:avLst/>
          </a:prstGeom>
          <a:noFill/>
          <a:ln w="9525">
            <a:noFill/>
            <a:miter lim="800000"/>
            <a:headEnd/>
            <a:tailEnd/>
          </a:ln>
        </p:spPr>
      </p:pic>
      <p:cxnSp>
        <p:nvCxnSpPr>
          <p:cNvPr id="16" name="直線コネクタ 15"/>
          <p:cNvCxnSpPr/>
          <p:nvPr/>
        </p:nvCxnSpPr>
        <p:spPr bwMode="auto">
          <a:xfrm>
            <a:off x="214282" y="4572008"/>
            <a:ext cx="8572560" cy="0"/>
          </a:xfrm>
          <a:prstGeom prst="line">
            <a:avLst/>
          </a:prstGeom>
          <a:solidFill>
            <a:schemeClr val="accent1"/>
          </a:solidFill>
          <a:ln w="25400" cap="flat" cmpd="sng" algn="ctr">
            <a:solidFill>
              <a:schemeClr val="tx1"/>
            </a:solidFill>
            <a:prstDash val="dash"/>
            <a:round/>
            <a:headEnd type="none" w="med" len="med"/>
            <a:tailEnd type="none" w="med" len="med"/>
          </a:ln>
          <a:effectLst>
            <a:outerShdw blurRad="50800" dist="38100" dir="2700000" algn="tl" rotWithShape="0">
              <a:prstClr val="black">
                <a:alpha val="40000"/>
              </a:prstClr>
            </a:outerShdw>
          </a:effectLst>
        </p:spPr>
      </p:cxnSp>
      <p:pic>
        <p:nvPicPr>
          <p:cNvPr id="135170" name="Picture 2"/>
          <p:cNvPicPr>
            <a:picLocks noChangeAspect="1" noChangeArrowheads="1"/>
          </p:cNvPicPr>
          <p:nvPr/>
        </p:nvPicPr>
        <p:blipFill>
          <a:blip r:embed="rId4" cstate="print"/>
          <a:srcRect/>
          <a:stretch>
            <a:fillRect/>
          </a:stretch>
        </p:blipFill>
        <p:spPr bwMode="auto">
          <a:xfrm>
            <a:off x="0" y="5000636"/>
            <a:ext cx="9153525" cy="561975"/>
          </a:xfrm>
          <a:prstGeom prst="rect">
            <a:avLst/>
          </a:prstGeom>
          <a:noFill/>
          <a:ln w="9525">
            <a:noFill/>
            <a:miter lim="800000"/>
            <a:headEnd/>
            <a:tailEnd/>
          </a:ln>
        </p:spPr>
      </p:pic>
      <p:sp>
        <p:nvSpPr>
          <p:cNvPr id="17" name="スライド番号プレースホルダ 16"/>
          <p:cNvSpPr>
            <a:spLocks noGrp="1"/>
          </p:cNvSpPr>
          <p:nvPr>
            <p:ph type="sldNum" sz="quarter" idx="12"/>
          </p:nvPr>
        </p:nvSpPr>
        <p:spPr/>
        <p:txBody>
          <a:bodyPr/>
          <a:lstStyle/>
          <a:p>
            <a:fld id="{9321F352-1794-4808-A1A4-C54D5FD5EED0}" type="slidenum">
              <a:rPr lang="ja-JP" altLang="en-US" smtClean="0"/>
              <a:pPr/>
              <a:t>42</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8" presetClass="entr" presetSubtype="0" accel="100000" fill="hold" nodeType="afterEffect">
                                  <p:stCondLst>
                                    <p:cond delay="0"/>
                                  </p:stCondLst>
                                  <p:childTnLst>
                                    <p:set>
                                      <p:cBhvr>
                                        <p:cTn id="11" dur="1" fill="hold">
                                          <p:stCondLst>
                                            <p:cond delay="0"/>
                                          </p:stCondLst>
                                        </p:cTn>
                                        <p:tgtEl>
                                          <p:spTgt spid="135170"/>
                                        </p:tgtEl>
                                        <p:attrNameLst>
                                          <p:attrName>style.visibility</p:attrName>
                                        </p:attrNameLst>
                                      </p:cBhvr>
                                      <p:to>
                                        <p:strVal val="visible"/>
                                      </p:to>
                                    </p:set>
                                    <p:anim calcmode="lin" valueType="num">
                                      <p:cBhvr>
                                        <p:cTn id="12" dur="1000" fill="hold"/>
                                        <p:tgtEl>
                                          <p:spTgt spid="135170"/>
                                        </p:tgtEl>
                                        <p:attrNameLst>
                                          <p:attrName>ppt_w</p:attrName>
                                        </p:attrNameLst>
                                      </p:cBhvr>
                                      <p:tavLst>
                                        <p:tav tm="0">
                                          <p:val>
                                            <p:strVal val="#ppt_w*2.5"/>
                                          </p:val>
                                        </p:tav>
                                        <p:tav tm="100000">
                                          <p:val>
                                            <p:strVal val="#ppt_w"/>
                                          </p:val>
                                        </p:tav>
                                      </p:tavLst>
                                    </p:anim>
                                    <p:anim calcmode="lin" valueType="num">
                                      <p:cBhvr>
                                        <p:cTn id="13" dur="1000" fill="hold"/>
                                        <p:tgtEl>
                                          <p:spTgt spid="135170"/>
                                        </p:tgtEl>
                                        <p:attrNameLst>
                                          <p:attrName>ppt_h</p:attrName>
                                        </p:attrNameLst>
                                      </p:cBhvr>
                                      <p:tavLst>
                                        <p:tav tm="0">
                                          <p:val>
                                            <p:strVal val="#ppt_h*0.01"/>
                                          </p:val>
                                        </p:tav>
                                        <p:tav tm="100000">
                                          <p:val>
                                            <p:strVal val="#ppt_h"/>
                                          </p:val>
                                        </p:tav>
                                      </p:tavLst>
                                    </p:anim>
                                    <p:anim calcmode="lin" valueType="num">
                                      <p:cBhvr>
                                        <p:cTn id="14" dur="1000" fill="hold"/>
                                        <p:tgtEl>
                                          <p:spTgt spid="135170"/>
                                        </p:tgtEl>
                                        <p:attrNameLst>
                                          <p:attrName>ppt_x</p:attrName>
                                        </p:attrNameLst>
                                      </p:cBhvr>
                                      <p:tavLst>
                                        <p:tav tm="0">
                                          <p:val>
                                            <p:strVal val="#ppt_x"/>
                                          </p:val>
                                        </p:tav>
                                        <p:tav tm="100000">
                                          <p:val>
                                            <p:strVal val="#ppt_x"/>
                                          </p:val>
                                        </p:tav>
                                      </p:tavLst>
                                    </p:anim>
                                    <p:anim calcmode="lin" valueType="num">
                                      <p:cBhvr>
                                        <p:cTn id="15" dur="1000" fill="hold"/>
                                        <p:tgtEl>
                                          <p:spTgt spid="135170"/>
                                        </p:tgtEl>
                                        <p:attrNameLst>
                                          <p:attrName>ppt_y</p:attrName>
                                        </p:attrNameLst>
                                      </p:cBhvr>
                                      <p:tavLst>
                                        <p:tav tm="0">
                                          <p:val>
                                            <p:strVal val="#ppt_h+1"/>
                                          </p:val>
                                        </p:tav>
                                        <p:tav tm="100000">
                                          <p:val>
                                            <p:strVal val="#ppt_y"/>
                                          </p:val>
                                        </p:tav>
                                      </p:tavLst>
                                    </p:anim>
                                    <p:animEffect transition="in" filter="fade">
                                      <p:cBhvr>
                                        <p:cTn id="16" dur="1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43</a:t>
            </a:fld>
            <a:r>
              <a:rPr lang="en-US" altLang="ja-JP" smtClean="0"/>
              <a:t>/57</a:t>
            </a:r>
            <a:endParaRPr lang="zh-CN" altLang="en-US" sz="1800" dirty="0">
              <a:solidFill>
                <a:schemeClr val="tx1"/>
              </a:solidFill>
              <a:latin typeface="Arial" pitchFamily="34" charset="0"/>
              <a:ea typeface="+mn-ea"/>
            </a:endParaRPr>
          </a:p>
        </p:txBody>
      </p:sp>
      <p:pic>
        <p:nvPicPr>
          <p:cNvPr id="146435" name="Picture 3"/>
          <p:cNvPicPr>
            <a:picLocks noChangeAspect="1" noChangeArrowheads="1"/>
          </p:cNvPicPr>
          <p:nvPr/>
        </p:nvPicPr>
        <p:blipFill>
          <a:blip r:embed="rId2" cstate="print"/>
          <a:srcRect/>
          <a:stretch>
            <a:fillRect/>
          </a:stretch>
        </p:blipFill>
        <p:spPr bwMode="auto">
          <a:xfrm>
            <a:off x="0" y="1500174"/>
            <a:ext cx="9041335"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1.9</a:t>
            </a:r>
            <a:r>
              <a:rPr lang="ja-JP" altLang="en-US" sz="3600" b="1" dirty="0" smtClean="0">
                <a:latin typeface="ＭＳ Ｐゴシック" pitchFamily="50" charset="-128"/>
                <a:ea typeface="ＭＳ Ｐゴシック" pitchFamily="50" charset="-128"/>
              </a:rPr>
              <a:t>　多制約</a:t>
            </a:r>
            <a:r>
              <a:rPr lang="en-US" altLang="ja-JP" sz="3600" b="1" dirty="0" smtClean="0">
                <a:latin typeface="ＭＳ Ｐゴシック" pitchFamily="50" charset="-128"/>
                <a:ea typeface="ＭＳ Ｐゴシック" pitchFamily="50" charset="-128"/>
              </a:rPr>
              <a:t>0-1</a:t>
            </a:r>
            <a:r>
              <a:rPr lang="ja-JP" altLang="en-US" sz="3600" b="1" dirty="0" smtClean="0">
                <a:latin typeface="ＭＳ Ｐゴシック" pitchFamily="50" charset="-128"/>
                <a:ea typeface="ＭＳ Ｐゴシック" pitchFamily="50" charset="-128"/>
              </a:rPr>
              <a:t>ナップサック問題</a:t>
            </a:r>
            <a:endParaRPr lang="zh-CN" altLang="en-US" sz="3600" b="1" dirty="0">
              <a:latin typeface="ＭＳ Ｐゴシック" pitchFamily="50" charset="-128"/>
              <a:ea typeface="ＭＳ Ｐゴシック" pitchFamily="50" charset="-128"/>
            </a:endParaRPr>
          </a:p>
        </p:txBody>
      </p:sp>
      <p:sp>
        <p:nvSpPr>
          <p:cNvPr id="11" name="椭圆 12"/>
          <p:cNvSpPr/>
          <p:nvPr/>
        </p:nvSpPr>
        <p:spPr>
          <a:xfrm>
            <a:off x="209250" y="531910"/>
            <a:ext cx="785818" cy="785818"/>
          </a:xfrm>
          <a:prstGeom prst="ellipse">
            <a:avLst/>
          </a:prstGeom>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4</a:t>
            </a:r>
            <a:endPar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44</a:t>
            </a:fld>
            <a:r>
              <a:rPr lang="en-US" altLang="ja-JP" smtClean="0"/>
              <a:t>/57</a:t>
            </a:r>
            <a:endParaRPr lang="zh-CN" altLang="en-US" sz="1800" dirty="0">
              <a:solidFill>
                <a:schemeClr val="tx1"/>
              </a:solidFill>
              <a:latin typeface="Arial" pitchFamily="34" charset="0"/>
              <a:ea typeface="+mn-ea"/>
            </a:endParaRPr>
          </a:p>
        </p:txBody>
      </p:sp>
      <p:pic>
        <p:nvPicPr>
          <p:cNvPr id="147458" name="Picture 2"/>
          <p:cNvPicPr>
            <a:picLocks noChangeAspect="1" noChangeArrowheads="1"/>
          </p:cNvPicPr>
          <p:nvPr/>
        </p:nvPicPr>
        <p:blipFill>
          <a:blip r:embed="rId2" cstate="print"/>
          <a:srcRect/>
          <a:stretch>
            <a:fillRect/>
          </a:stretch>
        </p:blipFill>
        <p:spPr bwMode="auto">
          <a:xfrm>
            <a:off x="285720" y="1428735"/>
            <a:ext cx="8643966" cy="542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 name="Picture 2"/>
          <p:cNvPicPr>
            <a:picLocks noChangeAspect="1" noChangeArrowheads="1"/>
          </p:cNvPicPr>
          <p:nvPr/>
        </p:nvPicPr>
        <p:blipFill>
          <a:blip r:embed="rId2" cstate="print"/>
          <a:srcRect l="9772" r="28030"/>
          <a:stretch>
            <a:fillRect/>
          </a:stretch>
        </p:blipFill>
        <p:spPr bwMode="auto">
          <a:xfrm>
            <a:off x="233400" y="1620900"/>
            <a:ext cx="3816350" cy="3921125"/>
          </a:xfrm>
          <a:prstGeom prst="rect">
            <a:avLst/>
          </a:prstGeom>
          <a:noFill/>
          <a:ln w="9525">
            <a:noFill/>
            <a:miter lim="800000"/>
            <a:headEnd/>
            <a:tailEnd/>
          </a:ln>
        </p:spPr>
      </p:pic>
      <p:sp>
        <p:nvSpPr>
          <p:cNvPr id="12" name="コンテンツ プレースホルダ 2"/>
          <p:cNvSpPr>
            <a:spLocks noGrp="1"/>
          </p:cNvSpPr>
          <p:nvPr>
            <p:ph idx="1"/>
          </p:nvPr>
        </p:nvSpPr>
        <p:spPr>
          <a:xfrm>
            <a:off x="4433120" y="2296820"/>
            <a:ext cx="4189990" cy="2738190"/>
          </a:xfrm>
        </p:spPr>
        <p:txBody>
          <a:bodyPr/>
          <a:lstStyle/>
          <a:p>
            <a:pPr marL="0" indent="0">
              <a:buNone/>
            </a:pPr>
            <a:r>
              <a:rPr kumimoji="1" lang="ja-JP" altLang="en-US" dirty="0" smtClean="0">
                <a:latin typeface="ＭＳ Ｐゴシック" pitchFamily="50" charset="-128"/>
                <a:ea typeface="ＭＳ Ｐゴシック" pitchFamily="50" charset="-128"/>
              </a:rPr>
              <a:t>ここでは、栄養問題</a:t>
            </a:r>
            <a:r>
              <a:rPr kumimoji="1" lang="ja-JP" altLang="en-US" dirty="0">
                <a:latin typeface="ＭＳ Ｐゴシック" pitchFamily="50" charset="-128"/>
                <a:ea typeface="ＭＳ Ｐゴシック" pitchFamily="50" charset="-128"/>
              </a:rPr>
              <a:t>を例に</a:t>
            </a:r>
            <a:r>
              <a:rPr kumimoji="1" lang="ja-JP" altLang="en-US" dirty="0" smtClean="0">
                <a:latin typeface="ＭＳ Ｐゴシック" pitchFamily="50" charset="-128"/>
                <a:ea typeface="ＭＳ Ｐゴシック" pitchFamily="50" charset="-128"/>
              </a:rPr>
              <a:t>して、実行不可能な問題に対する現実的な対処法について考える。</a:t>
            </a:r>
            <a:endParaRPr kumimoji="1" lang="ja-JP" altLang="en-US" dirty="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45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08547" name="Picture 3"/>
          <p:cNvPicPr>
            <a:picLocks noChangeAspect="1" noChangeArrowheads="1"/>
          </p:cNvPicPr>
          <p:nvPr/>
        </p:nvPicPr>
        <p:blipFill>
          <a:blip r:embed="rId2" cstate="print"/>
          <a:srcRect/>
          <a:stretch>
            <a:fillRect/>
          </a:stretch>
        </p:blipFill>
        <p:spPr bwMode="auto">
          <a:xfrm>
            <a:off x="-19050" y="1990725"/>
            <a:ext cx="9182100" cy="287655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46</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09570" name="Picture 2"/>
          <p:cNvPicPr>
            <a:picLocks noChangeAspect="1" noChangeArrowheads="1"/>
          </p:cNvPicPr>
          <p:nvPr/>
        </p:nvPicPr>
        <p:blipFill>
          <a:blip r:embed="rId2" cstate="print"/>
          <a:srcRect/>
          <a:stretch>
            <a:fillRect/>
          </a:stretch>
        </p:blipFill>
        <p:spPr bwMode="auto">
          <a:xfrm>
            <a:off x="-9525" y="1357298"/>
            <a:ext cx="9153525" cy="51435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47</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5714" name="Picture 2"/>
          <p:cNvPicPr>
            <a:picLocks noChangeAspect="1" noChangeArrowheads="1"/>
          </p:cNvPicPr>
          <p:nvPr/>
        </p:nvPicPr>
        <p:blipFill>
          <a:blip r:embed="rId2" cstate="print"/>
          <a:srcRect/>
          <a:stretch>
            <a:fillRect/>
          </a:stretch>
        </p:blipFill>
        <p:spPr bwMode="auto">
          <a:xfrm>
            <a:off x="142844" y="1928802"/>
            <a:ext cx="6724650" cy="4686300"/>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7786710" y="3857628"/>
            <a:ext cx="1000125" cy="161925"/>
          </a:xfrm>
          <a:prstGeom prst="rect">
            <a:avLst/>
          </a:prstGeom>
          <a:noFill/>
          <a:ln w="9525">
            <a:noFill/>
            <a:miter lim="800000"/>
            <a:headEnd/>
            <a:tailEnd/>
          </a:ln>
        </p:spPr>
      </p:pic>
      <p:cxnSp>
        <p:nvCxnSpPr>
          <p:cNvPr id="12" name="直線コネクタ 11"/>
          <p:cNvCxnSpPr/>
          <p:nvPr/>
        </p:nvCxnSpPr>
        <p:spPr bwMode="auto">
          <a:xfrm>
            <a:off x="7500958" y="2071678"/>
            <a:ext cx="0" cy="44291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コンテンツ プレースホルダ 2"/>
          <p:cNvSpPr>
            <a:spLocks noGrp="1"/>
          </p:cNvSpPr>
          <p:nvPr>
            <p:ph idx="1"/>
          </p:nvPr>
        </p:nvSpPr>
        <p:spPr>
          <a:xfrm>
            <a:off x="3428992" y="1142984"/>
            <a:ext cx="21791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プログラム</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48</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p:cTn id="7" dur="1000" fill="hold"/>
                                        <p:tgtEl>
                                          <p:spTgt spid="115715"/>
                                        </p:tgtEl>
                                        <p:attrNameLst>
                                          <p:attrName>ppt_w</p:attrName>
                                        </p:attrNameLst>
                                      </p:cBhvr>
                                      <p:tavLst>
                                        <p:tav tm="0">
                                          <p:val>
                                            <p:strVal val="#ppt_w+.3"/>
                                          </p:val>
                                        </p:tav>
                                        <p:tav tm="100000">
                                          <p:val>
                                            <p:strVal val="#ppt_w"/>
                                          </p:val>
                                        </p:tav>
                                      </p:tavLst>
                                    </p:anim>
                                    <p:anim calcmode="lin" valueType="num">
                                      <p:cBhvr>
                                        <p:cTn id="8" dur="1000" fill="hold"/>
                                        <p:tgtEl>
                                          <p:spTgt spid="115715"/>
                                        </p:tgtEl>
                                        <p:attrNameLst>
                                          <p:attrName>ppt_h</p:attrName>
                                        </p:attrNameLst>
                                      </p:cBhvr>
                                      <p:tavLst>
                                        <p:tav tm="0">
                                          <p:val>
                                            <p:strVal val="#ppt_h"/>
                                          </p:val>
                                        </p:tav>
                                        <p:tav tm="100000">
                                          <p:val>
                                            <p:strVal val="#ppt_h"/>
                                          </p:val>
                                        </p:tav>
                                      </p:tavLst>
                                    </p:anim>
                                    <p:animEffect transition="in" filter="fade">
                                      <p:cBhvr>
                                        <p:cTn id="9" dur="1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07523" name="Picture 3"/>
          <p:cNvPicPr>
            <a:picLocks noChangeAspect="1" noChangeArrowheads="1"/>
          </p:cNvPicPr>
          <p:nvPr/>
        </p:nvPicPr>
        <p:blipFill>
          <a:blip r:embed="rId2" cstate="print"/>
          <a:srcRect/>
          <a:stretch>
            <a:fillRect/>
          </a:stretch>
        </p:blipFill>
        <p:spPr bwMode="auto">
          <a:xfrm>
            <a:off x="1" y="2181225"/>
            <a:ext cx="9144000" cy="249555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49</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38900" y="1600200"/>
            <a:ext cx="9005100" cy="4525963"/>
          </a:xfrm>
        </p:spPr>
        <p:txBody>
          <a:bodyPr/>
          <a:lstStyle/>
          <a:p>
            <a:pPr fontAlgn="auto">
              <a:spcAft>
                <a:spcPts val="0"/>
              </a:spcAft>
              <a:buClr>
                <a:schemeClr val="accent1">
                  <a:shade val="75000"/>
                </a:schemeClr>
              </a:buClr>
              <a:buFont typeface="Wingdings" pitchFamily="2" charset="2"/>
              <a:buChar char="u"/>
              <a:defRPr/>
            </a:pPr>
            <a:r>
              <a:rPr lang="ja-JP" altLang="en-US" dirty="0"/>
              <a:t>変数</a:t>
            </a:r>
            <a:endParaRPr lang="en-US" altLang="ja-JP" dirty="0"/>
          </a:p>
          <a:p>
            <a:pPr fontAlgn="auto">
              <a:spcAft>
                <a:spcPts val="0"/>
              </a:spcAft>
              <a:buClr>
                <a:schemeClr val="accent1">
                  <a:shade val="75000"/>
                </a:schemeClr>
              </a:buClr>
              <a:buFont typeface="Wingdings"/>
              <a:buNone/>
              <a:defRPr/>
            </a:pPr>
            <a:r>
              <a:rPr lang="en-US" altLang="ja-JP" dirty="0"/>
              <a:t>		</a:t>
            </a:r>
            <a:r>
              <a:rPr lang="en-US" altLang="ja-JP" i="1" dirty="0" err="1" smtClean="0">
                <a:latin typeface="Times New Roman" pitchFamily="18" charset="0"/>
                <a:cs typeface="Times New Roman" pitchFamily="18" charset="0"/>
              </a:rPr>
              <a:t>x</a:t>
            </a:r>
            <a:r>
              <a:rPr lang="en-US" altLang="ja-JP" i="1" baseline="-25000" dirty="0" err="1" smtClean="0">
                <a:latin typeface="Times New Roman" pitchFamily="18" charset="0"/>
                <a:cs typeface="Times New Roman" pitchFamily="18" charset="0"/>
              </a:rPr>
              <a:t>ijk</a:t>
            </a:r>
            <a:r>
              <a:rPr lang="en-US" altLang="ja-JP" i="1" baseline="-25000" dirty="0" smtClean="0">
                <a:latin typeface="Times New Roman" pitchFamily="18" charset="0"/>
                <a:cs typeface="Times New Roman" pitchFamily="18" charset="0"/>
              </a:rPr>
              <a:t>   </a:t>
            </a:r>
            <a:r>
              <a:rPr lang="ja-JP" altLang="en-US" dirty="0" smtClean="0">
                <a:latin typeface="Century" pitchFamily="18" charset="0"/>
              </a:rPr>
              <a:t>・</a:t>
            </a:r>
            <a:r>
              <a:rPr lang="ja-JP" altLang="en-US" dirty="0">
                <a:latin typeface="Century" pitchFamily="18" charset="0"/>
              </a:rPr>
              <a:t>・</a:t>
            </a:r>
            <a:r>
              <a:rPr lang="ja-JP" altLang="en-US" dirty="0" smtClean="0">
                <a:latin typeface="Century" pitchFamily="18" charset="0"/>
              </a:rPr>
              <a:t>・ </a:t>
            </a:r>
            <a:r>
              <a:rPr lang="ja-JP" altLang="en-US" dirty="0" smtClean="0">
                <a:latin typeface="メイリオ" pitchFamily="50" charset="-128"/>
                <a:ea typeface="メイリオ" pitchFamily="50" charset="-128"/>
                <a:cs typeface="Times New Roman" pitchFamily="18" charset="0"/>
              </a:rPr>
              <a:t>工場 </a:t>
            </a:r>
            <a:r>
              <a:rPr lang="en-US" altLang="ja-JP" i="1" dirty="0" smtClean="0">
                <a:latin typeface="Times New Roman" pitchFamily="18" charset="0"/>
                <a:ea typeface="メイリオ" pitchFamily="50" charset="-128"/>
                <a:cs typeface="Times New Roman" pitchFamily="18" charset="0"/>
              </a:rPr>
              <a:t>j </a:t>
            </a:r>
            <a:r>
              <a:rPr lang="ja-JP" altLang="en-US" dirty="0" smtClean="0">
                <a:latin typeface="メイリオ" pitchFamily="50" charset="-128"/>
                <a:ea typeface="メイリオ" pitchFamily="50" charset="-128"/>
                <a:cs typeface="Times New Roman" pitchFamily="18" charset="0"/>
              </a:rPr>
              <a:t>から顧客 </a:t>
            </a:r>
            <a:r>
              <a:rPr lang="en-US" altLang="ja-JP" i="1" dirty="0" err="1" smtClean="0">
                <a:latin typeface="Times New Roman" pitchFamily="18" charset="0"/>
                <a:ea typeface="メイリオ" pitchFamily="50" charset="-128"/>
                <a:cs typeface="Times New Roman" pitchFamily="18" charset="0"/>
              </a:rPr>
              <a:t>i</a:t>
            </a:r>
            <a:r>
              <a:rPr lang="en-US" altLang="ja-JP" i="1" dirty="0" smtClean="0">
                <a:latin typeface="Times New Roman" pitchFamily="18" charset="0"/>
                <a:ea typeface="メイリオ" pitchFamily="50" charset="-128"/>
                <a:cs typeface="Times New Roman" pitchFamily="18" charset="0"/>
              </a:rPr>
              <a:t> </a:t>
            </a:r>
            <a:r>
              <a:rPr lang="ja-JP" altLang="en-US" dirty="0" smtClean="0">
                <a:latin typeface="メイリオ" pitchFamily="50" charset="-128"/>
                <a:ea typeface="メイリオ" pitchFamily="50" charset="-128"/>
                <a:cs typeface="Times New Roman" pitchFamily="18" charset="0"/>
              </a:rPr>
              <a:t>に製品 </a:t>
            </a:r>
            <a:r>
              <a:rPr lang="en-US" altLang="ja-JP" i="1" dirty="0" smtClean="0">
                <a:latin typeface="Times New Roman" pitchFamily="18" charset="0"/>
                <a:ea typeface="メイリオ" pitchFamily="50" charset="-128"/>
                <a:cs typeface="Times New Roman" pitchFamily="18" charset="0"/>
              </a:rPr>
              <a:t>k </a:t>
            </a:r>
            <a:r>
              <a:rPr lang="ja-JP" altLang="en-US" dirty="0" smtClean="0">
                <a:latin typeface="メイリオ" pitchFamily="50" charset="-128"/>
                <a:ea typeface="メイリオ" pitchFamily="50" charset="-128"/>
                <a:cs typeface="Times New Roman" pitchFamily="18" charset="0"/>
              </a:rPr>
              <a:t>が</a:t>
            </a:r>
            <a:endParaRPr lang="en-US" altLang="ja-JP" dirty="0" smtClean="0">
              <a:latin typeface="メイリオ" pitchFamily="50" charset="-128"/>
              <a:ea typeface="メイリオ" pitchFamily="50" charset="-128"/>
              <a:cs typeface="Times New Roman" pitchFamily="18" charset="0"/>
            </a:endParaRPr>
          </a:p>
          <a:p>
            <a:pPr indent="1358900" fontAlgn="auto">
              <a:spcAft>
                <a:spcPts val="0"/>
              </a:spcAft>
              <a:buClr>
                <a:schemeClr val="accent1">
                  <a:shade val="75000"/>
                </a:schemeClr>
              </a:buClr>
              <a:buFont typeface="Wingdings"/>
              <a:buNone/>
              <a:defRPr/>
            </a:pPr>
            <a:r>
              <a:rPr lang="ja-JP" altLang="en-US" dirty="0" smtClean="0">
                <a:latin typeface="メイリオ" pitchFamily="50" charset="-128"/>
                <a:ea typeface="メイリオ" pitchFamily="50" charset="-128"/>
                <a:cs typeface="Times New Roman" pitchFamily="18" charset="0"/>
              </a:rPr>
              <a:t>輸送される量</a:t>
            </a:r>
            <a:endParaRPr lang="en-US" altLang="ja-JP" dirty="0">
              <a:latin typeface="メイリオ" pitchFamily="50" charset="-128"/>
              <a:ea typeface="メイリオ" pitchFamily="50" charset="-128"/>
              <a:cs typeface="Times New Roman" pitchFamily="18" charset="0"/>
            </a:endParaRPr>
          </a:p>
          <a:p>
            <a:pPr fontAlgn="auto">
              <a:spcAft>
                <a:spcPts val="0"/>
              </a:spcAft>
              <a:buClr>
                <a:schemeClr val="accent1">
                  <a:shade val="75000"/>
                </a:schemeClr>
              </a:buClr>
              <a:buFont typeface="Wingdings"/>
              <a:buNone/>
              <a:defRPr/>
            </a:pPr>
            <a:r>
              <a:rPr lang="en-US" altLang="ja-JP" dirty="0">
                <a:latin typeface="Century" pitchFamily="18" charset="0"/>
              </a:rPr>
              <a:t>		</a:t>
            </a:r>
            <a:r>
              <a:rPr lang="en-US" altLang="ja-JP" i="1" dirty="0" err="1" smtClean="0">
                <a:latin typeface="Times New Roman" pitchFamily="18" charset="0"/>
                <a:cs typeface="Times New Roman" pitchFamily="18" charset="0"/>
              </a:rPr>
              <a:t>d</a:t>
            </a:r>
            <a:r>
              <a:rPr lang="en-US" altLang="ja-JP" i="1" baseline="-25000" dirty="0" err="1" smtClean="0">
                <a:latin typeface="Times New Roman" pitchFamily="18" charset="0"/>
                <a:cs typeface="Times New Roman" pitchFamily="18" charset="0"/>
              </a:rPr>
              <a:t>ik</a:t>
            </a:r>
            <a:r>
              <a:rPr lang="ja-JP" altLang="en-US" dirty="0" smtClean="0">
                <a:latin typeface="Century" pitchFamily="18" charset="0"/>
              </a:rPr>
              <a:t>　・・・  </a:t>
            </a:r>
            <a:r>
              <a:rPr lang="ja-JP" altLang="en-US" dirty="0" smtClean="0">
                <a:latin typeface="メイリオ" pitchFamily="50" charset="-128"/>
                <a:ea typeface="メイリオ" pitchFamily="50" charset="-128"/>
              </a:rPr>
              <a:t>顧客 </a:t>
            </a:r>
            <a:r>
              <a:rPr lang="en-US" altLang="ja-JP" i="1" dirty="0" err="1" smtClean="0">
                <a:latin typeface="Times New Roman" pitchFamily="18" charset="0"/>
                <a:ea typeface="メイリオ" pitchFamily="50" charset="-128"/>
                <a:cs typeface="Times New Roman" pitchFamily="18" charset="0"/>
              </a:rPr>
              <a:t>i</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における製品 </a:t>
            </a:r>
            <a:r>
              <a:rPr lang="en-US" altLang="ja-JP" i="1" dirty="0" smtClean="0">
                <a:latin typeface="Times New Roman" pitchFamily="18" charset="0"/>
                <a:ea typeface="メイリオ" pitchFamily="50" charset="-128"/>
                <a:cs typeface="Times New Roman" pitchFamily="18" charset="0"/>
              </a:rPr>
              <a:t>k</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の需要量</a:t>
            </a:r>
            <a:endParaRPr lang="en-US" altLang="ja-JP" dirty="0" smtClean="0">
              <a:latin typeface="メイリオ" pitchFamily="50" charset="-128"/>
              <a:ea typeface="メイリオ" pitchFamily="50" charset="-128"/>
            </a:endParaRPr>
          </a:p>
          <a:p>
            <a:pPr marL="358775" indent="-358775" fontAlgn="auto">
              <a:spcAft>
                <a:spcPts val="0"/>
              </a:spcAft>
              <a:buClr>
                <a:schemeClr val="accent1">
                  <a:shade val="75000"/>
                </a:schemeClr>
              </a:buClr>
              <a:buFont typeface="Wingdings"/>
              <a:buNone/>
              <a:defRPr/>
            </a:pPr>
            <a:r>
              <a:rPr lang="en-US" altLang="ja-JP" dirty="0">
                <a:latin typeface="メイリオ" pitchFamily="50" charset="-128"/>
                <a:ea typeface="メイリオ" pitchFamily="50" charset="-128"/>
              </a:rPr>
              <a:t>	</a:t>
            </a:r>
            <a:r>
              <a:rPr lang="en-US" altLang="ja-JP" i="1" dirty="0" err="1" smtClean="0">
                <a:latin typeface="Times New Roman" pitchFamily="18" charset="0"/>
                <a:cs typeface="Times New Roman" pitchFamily="18" charset="0"/>
              </a:rPr>
              <a:t>c</a:t>
            </a:r>
            <a:r>
              <a:rPr lang="en-US" altLang="ja-JP" i="1" baseline="-25000" dirty="0" err="1" smtClean="0">
                <a:latin typeface="Times New Roman" pitchFamily="18" charset="0"/>
                <a:cs typeface="Times New Roman" pitchFamily="18" charset="0"/>
              </a:rPr>
              <a:t>ijk</a:t>
            </a:r>
            <a:r>
              <a:rPr lang="ja-JP" altLang="en-US" dirty="0">
                <a:latin typeface="Times New Roman" pitchFamily="18" charset="0"/>
                <a:cs typeface="Times New Roman" pitchFamily="18" charset="0"/>
              </a:rPr>
              <a:t>　</a:t>
            </a:r>
            <a:r>
              <a:rPr lang="ja-JP" altLang="en-US" dirty="0" smtClean="0">
                <a:latin typeface="Times New Roman" pitchFamily="18" charset="0"/>
                <a:cs typeface="Times New Roman" pitchFamily="18" charset="0"/>
              </a:rPr>
              <a:t>・・・ </a:t>
            </a:r>
            <a:r>
              <a:rPr lang="ja-JP" altLang="en-US" dirty="0" smtClean="0">
                <a:latin typeface="メイリオ" pitchFamily="50" charset="-128"/>
                <a:ea typeface="メイリオ" pitchFamily="50" charset="-128"/>
                <a:cs typeface="Times New Roman" pitchFamily="18" charset="0"/>
              </a:rPr>
              <a:t>顧客 </a:t>
            </a:r>
            <a:r>
              <a:rPr lang="en-US" altLang="ja-JP" i="1" dirty="0" err="1" smtClean="0">
                <a:latin typeface="Times New Roman" pitchFamily="18" charset="0"/>
                <a:ea typeface="メイリオ" pitchFamily="50" charset="-128"/>
                <a:cs typeface="Times New Roman" pitchFamily="18" charset="0"/>
              </a:rPr>
              <a:t>i</a:t>
            </a:r>
            <a:r>
              <a:rPr lang="en-US" altLang="ja-JP" i="1" dirty="0" smtClean="0">
                <a:latin typeface="Times New Roman" pitchFamily="18" charset="0"/>
                <a:ea typeface="メイリオ" pitchFamily="50" charset="-128"/>
                <a:cs typeface="Times New Roman" pitchFamily="18" charset="0"/>
              </a:rPr>
              <a:t> </a:t>
            </a:r>
            <a:r>
              <a:rPr lang="ja-JP" altLang="en-US" dirty="0" smtClean="0">
                <a:latin typeface="メイリオ" pitchFamily="50" charset="-128"/>
                <a:ea typeface="メイリオ" pitchFamily="50" charset="-128"/>
                <a:cs typeface="Times New Roman" pitchFamily="18" charset="0"/>
              </a:rPr>
              <a:t>と工場 </a:t>
            </a:r>
            <a:r>
              <a:rPr lang="en-US" altLang="ja-JP" i="1" dirty="0" smtClean="0">
                <a:latin typeface="Times New Roman" pitchFamily="18" charset="0"/>
                <a:ea typeface="メイリオ" pitchFamily="50" charset="-128"/>
                <a:cs typeface="Times New Roman" pitchFamily="18" charset="0"/>
              </a:rPr>
              <a:t>j </a:t>
            </a:r>
            <a:r>
              <a:rPr lang="ja-JP" altLang="en-US" dirty="0" smtClean="0">
                <a:latin typeface="メイリオ" pitchFamily="50" charset="-128"/>
                <a:ea typeface="メイリオ" pitchFamily="50" charset="-128"/>
                <a:cs typeface="Times New Roman" pitchFamily="18" charset="0"/>
              </a:rPr>
              <a:t>間に製品 </a:t>
            </a:r>
            <a:r>
              <a:rPr lang="en-US" altLang="ja-JP" i="1" dirty="0" smtClean="0">
                <a:latin typeface="Times New Roman" pitchFamily="18" charset="0"/>
                <a:ea typeface="メイリオ" pitchFamily="50" charset="-128"/>
                <a:cs typeface="Times New Roman" pitchFamily="18" charset="0"/>
              </a:rPr>
              <a:t>k </a:t>
            </a:r>
            <a:r>
              <a:rPr lang="ja-JP" altLang="en-US" dirty="0" smtClean="0">
                <a:latin typeface="メイリオ" pitchFamily="50" charset="-128"/>
                <a:ea typeface="メイリオ" pitchFamily="50" charset="-128"/>
                <a:cs typeface="Times New Roman" pitchFamily="18" charset="0"/>
              </a:rPr>
              <a:t>の</a:t>
            </a:r>
            <a:r>
              <a:rPr lang="en-US" altLang="ja-JP" dirty="0" smtClean="0">
                <a:latin typeface="Century" pitchFamily="18" charset="0"/>
                <a:ea typeface="メイリオ" pitchFamily="50" charset="-128"/>
                <a:cs typeface="Times New Roman" pitchFamily="18" charset="0"/>
              </a:rPr>
              <a:t>1</a:t>
            </a:r>
            <a:r>
              <a:rPr lang="ja-JP" altLang="en-US" dirty="0" smtClean="0">
                <a:latin typeface="メイリオ" pitchFamily="50" charset="-128"/>
                <a:ea typeface="メイリオ" pitchFamily="50" charset="-128"/>
                <a:cs typeface="Times New Roman" pitchFamily="18" charset="0"/>
              </a:rPr>
              <a:t>単位の</a:t>
            </a:r>
            <a:endParaRPr lang="en-US" altLang="ja-JP" dirty="0" smtClean="0">
              <a:latin typeface="メイリオ" pitchFamily="50" charset="-128"/>
              <a:ea typeface="メイリオ" pitchFamily="50" charset="-128"/>
              <a:cs typeface="Times New Roman" pitchFamily="18" charset="0"/>
            </a:endParaRPr>
          </a:p>
          <a:p>
            <a:pPr marL="358775" indent="-358775" fontAlgn="auto">
              <a:spcAft>
                <a:spcPts val="0"/>
              </a:spcAft>
              <a:buClr>
                <a:schemeClr val="accent1">
                  <a:shade val="75000"/>
                </a:schemeClr>
              </a:buClr>
              <a:buFont typeface="Wingdings"/>
              <a:buNone/>
              <a:defRPr/>
            </a:pPr>
            <a:r>
              <a:rPr lang="en-US" altLang="ja-JP" dirty="0">
                <a:latin typeface="メイリオ" pitchFamily="50" charset="-128"/>
                <a:ea typeface="メイリオ" pitchFamily="50" charset="-128"/>
                <a:cs typeface="Times New Roman" pitchFamily="18" charset="0"/>
              </a:rPr>
              <a:t> </a:t>
            </a:r>
            <a:r>
              <a:rPr lang="en-US" altLang="ja-JP" dirty="0" smtClean="0">
                <a:latin typeface="メイリオ" pitchFamily="50" charset="-128"/>
                <a:ea typeface="メイリオ" pitchFamily="50" charset="-128"/>
                <a:cs typeface="Times New Roman" pitchFamily="18" charset="0"/>
              </a:rPr>
              <a:t>            </a:t>
            </a:r>
            <a:r>
              <a:rPr lang="ja-JP" altLang="en-US" dirty="0" smtClean="0">
                <a:latin typeface="メイリオ" pitchFamily="50" charset="-128"/>
                <a:ea typeface="メイリオ" pitchFamily="50" charset="-128"/>
                <a:cs typeface="Times New Roman" pitchFamily="18" charset="0"/>
              </a:rPr>
              <a:t>需要が移動するときにかかる輸送費用</a:t>
            </a:r>
            <a:endParaRPr lang="en-US" altLang="ja-JP" dirty="0">
              <a:latin typeface="メイリオ" pitchFamily="50" charset="-128"/>
              <a:ea typeface="メイリオ" pitchFamily="50" charset="-128"/>
            </a:endParaRPr>
          </a:p>
          <a:p>
            <a:pPr>
              <a:buNone/>
            </a:pPr>
            <a:endParaRPr kumimoji="1" lang="ja-JP" altLang="en-US" dirty="0">
              <a:latin typeface="ＭＳ Ｐゴシック" pitchFamily="50" charset="-128"/>
              <a:ea typeface="ＭＳ Ｐゴシック" pitchFamily="50" charset="-128"/>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8" name="日付プレースホルダ 7"/>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1" name="スライド番号プレースホルダ 10"/>
          <p:cNvSpPr>
            <a:spLocks noGrp="1"/>
          </p:cNvSpPr>
          <p:nvPr>
            <p:ph type="sldNum" sz="quarter" idx="12"/>
          </p:nvPr>
        </p:nvSpPr>
        <p:spPr/>
        <p:txBody>
          <a:bodyPr/>
          <a:lstStyle/>
          <a:p>
            <a:fld id="{BD79BBB2-6F89-4540-B252-0E419FE86A2C}" type="slidenum">
              <a:rPr lang="ja-JP" altLang="en-US" smtClean="0"/>
              <a:pPr/>
              <a:t>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3666" name="Picture 2"/>
          <p:cNvPicPr>
            <a:picLocks noChangeAspect="1" noChangeArrowheads="1"/>
          </p:cNvPicPr>
          <p:nvPr/>
        </p:nvPicPr>
        <p:blipFill>
          <a:blip r:embed="rId2" cstate="print"/>
          <a:srcRect/>
          <a:stretch>
            <a:fillRect/>
          </a:stretch>
        </p:blipFill>
        <p:spPr bwMode="auto">
          <a:xfrm>
            <a:off x="9525" y="1643050"/>
            <a:ext cx="9134475" cy="405765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50</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pSp>
        <p:nvGrpSpPr>
          <p:cNvPr id="12" name="グループ化 11"/>
          <p:cNvGrpSpPr/>
          <p:nvPr/>
        </p:nvGrpSpPr>
        <p:grpSpPr>
          <a:xfrm>
            <a:off x="428596" y="1571612"/>
            <a:ext cx="7997854" cy="3429024"/>
            <a:chOff x="428596" y="1571612"/>
            <a:chExt cx="7997854" cy="3429024"/>
          </a:xfrm>
        </p:grpSpPr>
        <p:sp>
          <p:nvSpPr>
            <p:cNvPr id="9" name="コンテンツ プレースホルダ 2"/>
            <p:cNvSpPr txBox="1">
              <a:spLocks/>
            </p:cNvSpPr>
            <p:nvPr/>
          </p:nvSpPr>
          <p:spPr bwMode="auto">
            <a:xfrm>
              <a:off x="428596" y="1571612"/>
              <a:ext cx="7696200" cy="3429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t>
              </a:r>
              <a:r>
                <a:rPr kumimoji="1" lang="en-US" altLang="ja-JP" sz="3200" kern="0" dirty="0" smtClean="0">
                  <a:latin typeface="Century" pitchFamily="18" charset="0"/>
                  <a:ea typeface="Batang" pitchFamily="18" charset="-127"/>
                  <a:sym typeface="Calibri" pitchFamily="34" charset="0"/>
                </a:rPr>
                <a:t>in</a:t>
              </a:r>
              <a:r>
                <a:rPr kumimoji="1" lang="en-US" altLang="ja-JP" sz="3200" b="0" i="0" u="none" strike="noStrike" kern="0" cap="none" spc="0" normalizeH="0" baseline="0" noProof="0" dirty="0" err="1"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114690" name="Object 2"/>
            <p:cNvGraphicFramePr>
              <a:graphicFrameLocks noChangeAspect="1"/>
            </p:cNvGraphicFramePr>
            <p:nvPr/>
          </p:nvGraphicFramePr>
          <p:xfrm>
            <a:off x="4197350" y="1571625"/>
            <a:ext cx="1392238" cy="1000125"/>
          </p:xfrm>
          <a:graphic>
            <a:graphicData uri="http://schemas.openxmlformats.org/presentationml/2006/ole">
              <mc:AlternateContent xmlns:mc="http://schemas.openxmlformats.org/markup-compatibility/2006">
                <mc:Choice xmlns:v="urn:schemas-microsoft-com:vml" Requires="v">
                  <p:oleObj spid="_x0000_s114693" name="数式" r:id="rId3" imgW="495000" imgH="355320" progId="Equation.3">
                    <p:embed/>
                  </p:oleObj>
                </mc:Choice>
                <mc:Fallback>
                  <p:oleObj name="数式" r:id="rId3" imgW="495000" imgH="355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1571625"/>
                          <a:ext cx="1392238" cy="10001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4691" name="Object 3"/>
            <p:cNvGraphicFramePr>
              <a:graphicFrameLocks noChangeAspect="1"/>
            </p:cNvGraphicFramePr>
            <p:nvPr/>
          </p:nvGraphicFramePr>
          <p:xfrm>
            <a:off x="3719513" y="2857500"/>
            <a:ext cx="4706937" cy="857250"/>
          </p:xfrm>
          <a:graphic>
            <a:graphicData uri="http://schemas.openxmlformats.org/presentationml/2006/ole">
              <mc:AlternateContent xmlns:mc="http://schemas.openxmlformats.org/markup-compatibility/2006">
                <mc:Choice xmlns:v="urn:schemas-microsoft-com:vml" Requires="v">
                  <p:oleObj spid="_x0000_s114694" name="数式" r:id="rId5" imgW="1765080" imgH="355320" progId="Equation.3">
                    <p:embed/>
                  </p:oleObj>
                </mc:Choice>
                <mc:Fallback>
                  <p:oleObj name="数式" r:id="rId5" imgW="1765080" imgH="355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2857500"/>
                          <a:ext cx="4706937" cy="85725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4692" name="Object 4"/>
            <p:cNvGraphicFramePr>
              <a:graphicFrameLocks noChangeAspect="1"/>
            </p:cNvGraphicFramePr>
            <p:nvPr/>
          </p:nvGraphicFramePr>
          <p:xfrm>
            <a:off x="3756025" y="3970338"/>
            <a:ext cx="4470400" cy="582612"/>
          </p:xfrm>
          <a:graphic>
            <a:graphicData uri="http://schemas.openxmlformats.org/presentationml/2006/ole">
              <mc:AlternateContent xmlns:mc="http://schemas.openxmlformats.org/markup-compatibility/2006">
                <mc:Choice xmlns:v="urn:schemas-microsoft-com:vml" Requires="v">
                  <p:oleObj spid="_x0000_s114695" name="数式" r:id="rId7" imgW="1676160" imgH="241200" progId="Equation.3">
                    <p:embed/>
                  </p:oleObj>
                </mc:Choice>
                <mc:Fallback>
                  <p:oleObj name="数式" r:id="rId7" imgW="16761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6025" y="3970338"/>
                          <a:ext cx="4470400" cy="582612"/>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1" name="スライド番号プレースホルダ 10"/>
          <p:cNvSpPr>
            <a:spLocks noGrp="1"/>
          </p:cNvSpPr>
          <p:nvPr>
            <p:ph type="sldNum" sz="quarter" idx="12"/>
          </p:nvPr>
        </p:nvSpPr>
        <p:spPr/>
        <p:txBody>
          <a:bodyPr/>
          <a:lstStyle/>
          <a:p>
            <a:fld id="{BD79BBB2-6F89-4540-B252-0E419FE86A2C}" type="slidenum">
              <a:rPr lang="ja-JP" altLang="en-US" smtClean="0"/>
              <a:pPr/>
              <a:t>51</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0597" name="Picture 5"/>
          <p:cNvPicPr>
            <a:picLocks noChangeAspect="1" noChangeArrowheads="1"/>
          </p:cNvPicPr>
          <p:nvPr/>
        </p:nvPicPr>
        <p:blipFill>
          <a:blip r:embed="rId2" cstate="print"/>
          <a:srcRect/>
          <a:stretch>
            <a:fillRect/>
          </a:stretch>
        </p:blipFill>
        <p:spPr bwMode="auto">
          <a:xfrm>
            <a:off x="428596" y="2285992"/>
            <a:ext cx="8162925" cy="3743325"/>
          </a:xfrm>
          <a:prstGeom prst="rect">
            <a:avLst/>
          </a:prstGeom>
          <a:noFill/>
          <a:ln w="9525">
            <a:noFill/>
            <a:miter lim="800000"/>
            <a:headEnd/>
            <a:tailEnd/>
          </a:ln>
        </p:spPr>
      </p:pic>
      <p:sp>
        <p:nvSpPr>
          <p:cNvPr id="10" name="コンテンツ プレースホルダ 2"/>
          <p:cNvSpPr>
            <a:spLocks noGrp="1"/>
          </p:cNvSpPr>
          <p:nvPr>
            <p:ph idx="1"/>
          </p:nvPr>
        </p:nvSpPr>
        <p:spPr>
          <a:xfrm>
            <a:off x="3571868" y="1428736"/>
            <a:ext cx="21791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プログラム</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52</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1618" name="Picture 2"/>
          <p:cNvPicPr>
            <a:picLocks noChangeAspect="1" noChangeArrowheads="1"/>
          </p:cNvPicPr>
          <p:nvPr/>
        </p:nvPicPr>
        <p:blipFill>
          <a:blip r:embed="rId2" cstate="print"/>
          <a:srcRect/>
          <a:stretch>
            <a:fillRect/>
          </a:stretch>
        </p:blipFill>
        <p:spPr bwMode="auto">
          <a:xfrm>
            <a:off x="642910" y="2357430"/>
            <a:ext cx="7658100" cy="38100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53</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54</a:t>
            </a:fld>
            <a:r>
              <a:rPr lang="en-US" altLang="ja-JP" smtClean="0"/>
              <a:t>/57</a:t>
            </a:r>
            <a:endParaRPr lang="zh-CN" altLang="en-US" sz="1800" dirty="0">
              <a:solidFill>
                <a:schemeClr val="tx1"/>
              </a:solidFill>
              <a:latin typeface="Arial" pitchFamily="34" charset="0"/>
              <a:ea typeface="+mn-ea"/>
            </a:endParaRPr>
          </a:p>
        </p:txBody>
      </p:sp>
      <p:pic>
        <p:nvPicPr>
          <p:cNvPr id="145411" name="Picture 3"/>
          <p:cNvPicPr>
            <a:picLocks noChangeAspect="1" noChangeArrowheads="1"/>
          </p:cNvPicPr>
          <p:nvPr/>
        </p:nvPicPr>
        <p:blipFill>
          <a:blip r:embed="rId2" cstate="print"/>
          <a:srcRect/>
          <a:stretch>
            <a:fillRect/>
          </a:stretch>
        </p:blipFill>
        <p:spPr bwMode="auto">
          <a:xfrm>
            <a:off x="33338" y="1995488"/>
            <a:ext cx="907732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1.10</a:t>
            </a:r>
            <a:r>
              <a:rPr lang="ja-JP" altLang="en-US" sz="3600" b="1" dirty="0" smtClean="0">
                <a:latin typeface="ＭＳ Ｐゴシック" pitchFamily="50" charset="-128"/>
                <a:ea typeface="ＭＳ Ｐゴシック" pitchFamily="50" charset="-128"/>
              </a:rPr>
              <a:t>　栄養問題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pic>
        <p:nvPicPr>
          <p:cNvPr id="112642" name="Picture 2"/>
          <p:cNvPicPr>
            <a:picLocks noChangeAspect="1" noChangeArrowheads="1"/>
          </p:cNvPicPr>
          <p:nvPr/>
        </p:nvPicPr>
        <p:blipFill>
          <a:blip r:embed="rId2" cstate="print"/>
          <a:srcRect/>
          <a:stretch>
            <a:fillRect/>
          </a:stretch>
        </p:blipFill>
        <p:spPr bwMode="auto">
          <a:xfrm>
            <a:off x="3629025" y="2386013"/>
            <a:ext cx="1885950" cy="2085975"/>
          </a:xfrm>
          <a:prstGeom prst="rect">
            <a:avLst/>
          </a:prstGeom>
          <a:noFill/>
          <a:ln w="9525">
            <a:noFill/>
            <a:miter lim="800000"/>
            <a:headEnd/>
            <a:tailEnd/>
          </a:ln>
        </p:spPr>
      </p:pic>
      <p:sp>
        <p:nvSpPr>
          <p:cNvPr id="9" name="コンテンツ プレースホルダ 2"/>
          <p:cNvSpPr>
            <a:spLocks noGrp="1"/>
          </p:cNvSpPr>
          <p:nvPr>
            <p:ph idx="1"/>
          </p:nvPr>
        </p:nvSpPr>
        <p:spPr>
          <a:xfrm>
            <a:off x="3428992" y="1428736"/>
            <a:ext cx="1857388" cy="775460"/>
          </a:xfrm>
        </p:spPr>
        <p:txBody>
          <a:bodyPr anchor="ctr"/>
          <a:lstStyle/>
          <a:p>
            <a:pPr>
              <a:buNone/>
            </a:pPr>
            <a:r>
              <a:rPr kumimoji="1"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rPr>
              <a:t>実行結果</a:t>
            </a:r>
            <a:endParaRPr kumimoji="1"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ＭＳ Ｐゴシック" pitchFamily="50" charset="-128"/>
              <a:ea typeface="ＭＳ Ｐゴシック" pitchFamily="50" charset="-128"/>
            </a:endParaRPr>
          </a:p>
        </p:txBody>
      </p:sp>
      <p:pic>
        <p:nvPicPr>
          <p:cNvPr id="112643" name="Picture 3"/>
          <p:cNvPicPr>
            <a:picLocks noChangeAspect="1" noChangeArrowheads="1"/>
          </p:cNvPicPr>
          <p:nvPr/>
        </p:nvPicPr>
        <p:blipFill>
          <a:blip r:embed="rId3" cstate="print"/>
          <a:srcRect/>
          <a:stretch>
            <a:fillRect/>
          </a:stretch>
        </p:blipFill>
        <p:spPr bwMode="auto">
          <a:xfrm>
            <a:off x="0" y="4857760"/>
            <a:ext cx="9163050" cy="628650"/>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p:txBody>
          <a:bodyPr/>
          <a:lstStyle/>
          <a:p>
            <a:fld id="{BD79BBB2-6F89-4540-B252-0E419FE86A2C}" type="slidenum">
              <a:rPr lang="ja-JP" altLang="en-US" smtClean="0"/>
              <a:pPr/>
              <a:t>55</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0" name="コンテンツ プレースホルダ 2"/>
          <p:cNvSpPr txBox="1">
            <a:spLocks/>
          </p:cNvSpPr>
          <p:nvPr/>
        </p:nvSpPr>
        <p:spPr bwMode="auto">
          <a:xfrm>
            <a:off x="500940" y="14067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kern="0" noProof="0" dirty="0" smtClean="0">
                <a:latin typeface="Century" pitchFamily="18" charset="0"/>
                <a:ea typeface="Batang" pitchFamily="18" charset="-127"/>
                <a:sym typeface="Calibri" pitchFamily="34" charset="0"/>
              </a:rPr>
              <a:t>m</a:t>
            </a:r>
            <a:r>
              <a:rPr kumimoji="1" lang="en-US" altLang="ja-JP" sz="3200" kern="0" dirty="0" smtClean="0">
                <a:latin typeface="Century" pitchFamily="18" charset="0"/>
                <a:ea typeface="Batang" pitchFamily="18" charset="-127"/>
                <a:sym typeface="Calibri" pitchFamily="34" charset="0"/>
              </a:rPr>
              <a:t>in</a:t>
            </a:r>
            <a:r>
              <a:rPr kumimoji="1" lang="en-US" altLang="ja-JP" sz="3200" b="0" i="0" u="none" strike="noStrike" kern="0" cap="none" spc="0" normalizeH="0" baseline="0" noProof="0" dirty="0" err="1" smtClean="0">
                <a:ln>
                  <a:noFill/>
                </a:ln>
                <a:solidFill>
                  <a:schemeClr val="tx1"/>
                </a:solidFill>
                <a:effectLst/>
                <a:uLnTx/>
                <a:uFillTx/>
                <a:latin typeface="Century" pitchFamily="18" charset="0"/>
                <a:ea typeface="Batang" pitchFamily="18" charset="-127"/>
                <a:cs typeface="+mn-cs"/>
                <a:sym typeface="Calibri" pitchFamily="34" charset="0"/>
              </a:rPr>
              <a:t>imize</a:t>
            </a:r>
            <a:endParaRPr kumimoji="1" lang="en-US" altLang="ja-JP" sz="3200" kern="0" dirty="0">
              <a:latin typeface="Century" pitchFamily="18" charset="0"/>
              <a:ea typeface="Batang" pitchFamily="18" charset="-127"/>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Century" pitchFamily="18" charset="0"/>
              <a:ea typeface="Batang" pitchFamily="18" charset="-127"/>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
                <a:schemeClr val="accent1"/>
              </a:buClr>
              <a:buSzTx/>
              <a:buFont typeface="Wingdings" pitchFamily="2" charset="2"/>
              <a:buChar char="u"/>
              <a:tabLst/>
              <a:defRPr/>
            </a:pP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subject</a:t>
            </a:r>
            <a:r>
              <a:rPr kumimoji="1" lang="ja-JP" altLang="en-US"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　</a:t>
            </a:r>
            <a:r>
              <a:rPr kumimoji="1"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rPr>
              <a:t>to</a:t>
            </a:r>
            <a:endParaRPr kumimoji="0" lang="en-US" altLang="ja-JP" sz="3200" b="0" i="0" u="none" strike="noStrike" kern="0" cap="none" spc="0" normalizeH="0" baseline="0" noProof="0" dirty="0" smtClean="0">
              <a:ln>
                <a:noFill/>
              </a:ln>
              <a:solidFill>
                <a:schemeClr val="tx1"/>
              </a:solidFill>
              <a:effectLst/>
              <a:uLnTx/>
              <a:uFillTx/>
              <a:latin typeface="Century" pitchFamily="18" charset="0"/>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Wingdings" pitchFamily="2" charset="2"/>
              <a:buChar char="u"/>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sym typeface="Calibri" pitchFamily="34" charset="0"/>
            </a:endParaRPr>
          </a:p>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sym typeface="Calibri" pitchFamily="34" charset="0"/>
            </a:endParaRPr>
          </a:p>
        </p:txBody>
      </p:sp>
      <p:graphicFrame>
        <p:nvGraphicFramePr>
          <p:cNvPr id="57346" name="Object 2"/>
          <p:cNvGraphicFramePr>
            <a:graphicFrameLocks noChangeAspect="1"/>
          </p:cNvGraphicFramePr>
          <p:nvPr/>
        </p:nvGraphicFramePr>
        <p:xfrm>
          <a:off x="3796750" y="1553280"/>
          <a:ext cx="3611020" cy="969990"/>
        </p:xfrm>
        <a:graphic>
          <a:graphicData uri="http://schemas.openxmlformats.org/presentationml/2006/ole">
            <mc:AlternateContent xmlns:mc="http://schemas.openxmlformats.org/markup-compatibility/2006">
              <mc:Choice xmlns:v="urn:schemas-microsoft-com:vml" Requires="v">
                <p:oleObj spid="_x0000_s57350" name="数式" r:id="rId3" imgW="952200" imgH="355320" progId="Equation.3">
                  <p:embed/>
                </p:oleObj>
              </mc:Choice>
              <mc:Fallback>
                <p:oleObj name="数式" r:id="rId3" imgW="952200" imgH="355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750" y="1553280"/>
                        <a:ext cx="3611020" cy="969990"/>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347" name="Object 3"/>
          <p:cNvGraphicFramePr>
            <a:graphicFrameLocks noChangeAspect="1"/>
          </p:cNvGraphicFramePr>
          <p:nvPr/>
        </p:nvGraphicFramePr>
        <p:xfrm>
          <a:off x="3680760" y="2854440"/>
          <a:ext cx="5278070" cy="1017588"/>
        </p:xfrm>
        <a:graphic>
          <a:graphicData uri="http://schemas.openxmlformats.org/presentationml/2006/ole">
            <mc:AlternateContent xmlns:mc="http://schemas.openxmlformats.org/markup-compatibility/2006">
              <mc:Choice xmlns:v="urn:schemas-microsoft-com:vml" Requires="v">
                <p:oleObj spid="_x0000_s57351" name="数式" r:id="rId5" imgW="1815840" imgH="355320" progId="Equation.3">
                  <p:embed/>
                </p:oleObj>
              </mc:Choice>
              <mc:Fallback>
                <p:oleObj name="数式" r:id="rId5" imgW="1815840" imgH="355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760" y="2854440"/>
                        <a:ext cx="5278070" cy="1017588"/>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348" name="Object 4"/>
          <p:cNvGraphicFramePr>
            <a:graphicFrameLocks noChangeAspect="1"/>
          </p:cNvGraphicFramePr>
          <p:nvPr/>
        </p:nvGraphicFramePr>
        <p:xfrm>
          <a:off x="3599700" y="4119620"/>
          <a:ext cx="5359060" cy="936625"/>
        </p:xfrm>
        <a:graphic>
          <a:graphicData uri="http://schemas.openxmlformats.org/presentationml/2006/ole">
            <mc:AlternateContent xmlns:mc="http://schemas.openxmlformats.org/markup-compatibility/2006">
              <mc:Choice xmlns:v="urn:schemas-microsoft-com:vml" Requires="v">
                <p:oleObj spid="_x0000_s57352" name="数式" r:id="rId7" imgW="1638000" imgH="342720" progId="Equation.3">
                  <p:embed/>
                </p:oleObj>
              </mc:Choice>
              <mc:Fallback>
                <p:oleObj name="数式" r:id="rId7" imgW="1638000" imgH="3427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9700" y="4119620"/>
                        <a:ext cx="5359060" cy="9366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349" name="Object 5"/>
          <p:cNvGraphicFramePr>
            <a:graphicFrameLocks noChangeAspect="1"/>
          </p:cNvGraphicFramePr>
          <p:nvPr/>
        </p:nvGraphicFramePr>
        <p:xfrm>
          <a:off x="3611320" y="5245220"/>
          <a:ext cx="5382230" cy="690563"/>
        </p:xfrm>
        <a:graphic>
          <a:graphicData uri="http://schemas.openxmlformats.org/presentationml/2006/ole">
            <mc:AlternateContent xmlns:mc="http://schemas.openxmlformats.org/markup-compatibility/2006">
              <mc:Choice xmlns:v="urn:schemas-microsoft-com:vml" Requires="v">
                <p:oleObj spid="_x0000_s57353" name="数式" r:id="rId9" imgW="2336760" imgH="241200" progId="Equation.3">
                  <p:embed/>
                </p:oleObj>
              </mc:Choice>
              <mc:Fallback>
                <p:oleObj name="数式" r:id="rId9" imgW="233676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1320" y="5245220"/>
                        <a:ext cx="5382230" cy="690563"/>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日付プレースホルダ 10"/>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2" name="スライド番号プレースホルダ 11"/>
          <p:cNvSpPr>
            <a:spLocks noGrp="1"/>
          </p:cNvSpPr>
          <p:nvPr>
            <p:ph type="sldNum" sz="quarter" idx="12"/>
          </p:nvPr>
        </p:nvSpPr>
        <p:spPr/>
        <p:txBody>
          <a:bodyPr/>
          <a:lstStyle/>
          <a:p>
            <a:fld id="{BD79BBB2-6F89-4540-B252-0E419FE86A2C}" type="slidenum">
              <a:rPr lang="ja-JP" altLang="en-US" smtClean="0"/>
              <a:pPr/>
              <a:t>6</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7346"/>
                                        </p:tgtEl>
                                        <p:attrNameLst>
                                          <p:attrName>style.visibility</p:attrName>
                                        </p:attrNameLst>
                                      </p:cBhvr>
                                      <p:to>
                                        <p:strVal val="visible"/>
                                      </p:to>
                                    </p:set>
                                    <p:anim calcmode="lin" valueType="num">
                                      <p:cBhvr>
                                        <p:cTn id="13" dur="1000" fill="hold"/>
                                        <p:tgtEl>
                                          <p:spTgt spid="57346"/>
                                        </p:tgtEl>
                                        <p:attrNameLst>
                                          <p:attrName>ppt_w</p:attrName>
                                        </p:attrNameLst>
                                      </p:cBhvr>
                                      <p:tavLst>
                                        <p:tav tm="0">
                                          <p:val>
                                            <p:strVal val="#ppt_w+.3"/>
                                          </p:val>
                                        </p:tav>
                                        <p:tav tm="100000">
                                          <p:val>
                                            <p:strVal val="#ppt_w"/>
                                          </p:val>
                                        </p:tav>
                                      </p:tavLst>
                                    </p:anim>
                                    <p:anim calcmode="lin" valueType="num">
                                      <p:cBhvr>
                                        <p:cTn id="14" dur="1000" fill="hold"/>
                                        <p:tgtEl>
                                          <p:spTgt spid="57346"/>
                                        </p:tgtEl>
                                        <p:attrNameLst>
                                          <p:attrName>ppt_h</p:attrName>
                                        </p:attrNameLst>
                                      </p:cBhvr>
                                      <p:tavLst>
                                        <p:tav tm="0">
                                          <p:val>
                                            <p:strVal val="#ppt_h"/>
                                          </p:val>
                                        </p:tav>
                                        <p:tav tm="100000">
                                          <p:val>
                                            <p:strVal val="#ppt_h"/>
                                          </p:val>
                                        </p:tav>
                                      </p:tavLst>
                                    </p:anim>
                                    <p:animEffect transition="in" filter="fade">
                                      <p:cBhvr>
                                        <p:cTn id="15" dur="1000"/>
                                        <p:tgtEl>
                                          <p:spTgt spid="5734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p:cTn id="20"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
                                            <p:txEl>
                                              <p:pRg st="2" end="2"/>
                                            </p:txEl>
                                          </p:spTgt>
                                        </p:tgtEl>
                                      </p:cBhvr>
                                    </p:animEffect>
                                  </p:childTnLst>
                                </p:cTn>
                              </p:par>
                            </p:childTnLst>
                          </p:cTn>
                        </p:par>
                        <p:par>
                          <p:cTn id="23" fill="hold">
                            <p:stCondLst>
                              <p:cond delay="1000"/>
                            </p:stCondLst>
                            <p:childTnLst>
                              <p:par>
                                <p:cTn id="24" presetID="50" presetClass="entr" presetSubtype="0" decel="100000" fill="hold" nodeType="afterEffect">
                                  <p:stCondLst>
                                    <p:cond delay="0"/>
                                  </p:stCondLst>
                                  <p:childTnLst>
                                    <p:set>
                                      <p:cBhvr>
                                        <p:cTn id="25" dur="1" fill="hold">
                                          <p:stCondLst>
                                            <p:cond delay="0"/>
                                          </p:stCondLst>
                                        </p:cTn>
                                        <p:tgtEl>
                                          <p:spTgt spid="57347"/>
                                        </p:tgtEl>
                                        <p:attrNameLst>
                                          <p:attrName>style.visibility</p:attrName>
                                        </p:attrNameLst>
                                      </p:cBhvr>
                                      <p:to>
                                        <p:strVal val="visible"/>
                                      </p:to>
                                    </p:set>
                                    <p:anim calcmode="lin" valueType="num">
                                      <p:cBhvr>
                                        <p:cTn id="26" dur="1000" fill="hold"/>
                                        <p:tgtEl>
                                          <p:spTgt spid="57347"/>
                                        </p:tgtEl>
                                        <p:attrNameLst>
                                          <p:attrName>ppt_w</p:attrName>
                                        </p:attrNameLst>
                                      </p:cBhvr>
                                      <p:tavLst>
                                        <p:tav tm="0">
                                          <p:val>
                                            <p:strVal val="#ppt_w+.3"/>
                                          </p:val>
                                        </p:tav>
                                        <p:tav tm="100000">
                                          <p:val>
                                            <p:strVal val="#ppt_w"/>
                                          </p:val>
                                        </p:tav>
                                      </p:tavLst>
                                    </p:anim>
                                    <p:anim calcmode="lin" valueType="num">
                                      <p:cBhvr>
                                        <p:cTn id="27" dur="1000" fill="hold"/>
                                        <p:tgtEl>
                                          <p:spTgt spid="57347"/>
                                        </p:tgtEl>
                                        <p:attrNameLst>
                                          <p:attrName>ppt_h</p:attrName>
                                        </p:attrNameLst>
                                      </p:cBhvr>
                                      <p:tavLst>
                                        <p:tav tm="0">
                                          <p:val>
                                            <p:strVal val="#ppt_h"/>
                                          </p:val>
                                        </p:tav>
                                        <p:tav tm="100000">
                                          <p:val>
                                            <p:strVal val="#ppt_h"/>
                                          </p:val>
                                        </p:tav>
                                      </p:tavLst>
                                    </p:anim>
                                    <p:animEffect transition="in" filter="fade">
                                      <p:cBhvr>
                                        <p:cTn id="28" dur="1000"/>
                                        <p:tgtEl>
                                          <p:spTgt spid="57347"/>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57348"/>
                                        </p:tgtEl>
                                        <p:attrNameLst>
                                          <p:attrName>style.visibility</p:attrName>
                                        </p:attrNameLst>
                                      </p:cBhvr>
                                      <p:to>
                                        <p:strVal val="visible"/>
                                      </p:to>
                                    </p:set>
                                    <p:anim calcmode="lin" valueType="num">
                                      <p:cBhvr>
                                        <p:cTn id="31" dur="1000" fill="hold"/>
                                        <p:tgtEl>
                                          <p:spTgt spid="57348"/>
                                        </p:tgtEl>
                                        <p:attrNameLst>
                                          <p:attrName>ppt_w</p:attrName>
                                        </p:attrNameLst>
                                      </p:cBhvr>
                                      <p:tavLst>
                                        <p:tav tm="0">
                                          <p:val>
                                            <p:strVal val="#ppt_w+.3"/>
                                          </p:val>
                                        </p:tav>
                                        <p:tav tm="100000">
                                          <p:val>
                                            <p:strVal val="#ppt_w"/>
                                          </p:val>
                                        </p:tav>
                                      </p:tavLst>
                                    </p:anim>
                                    <p:anim calcmode="lin" valueType="num">
                                      <p:cBhvr>
                                        <p:cTn id="32" dur="1000" fill="hold"/>
                                        <p:tgtEl>
                                          <p:spTgt spid="57348"/>
                                        </p:tgtEl>
                                        <p:attrNameLst>
                                          <p:attrName>ppt_h</p:attrName>
                                        </p:attrNameLst>
                                      </p:cBhvr>
                                      <p:tavLst>
                                        <p:tav tm="0">
                                          <p:val>
                                            <p:strVal val="#ppt_h"/>
                                          </p:val>
                                        </p:tav>
                                        <p:tav tm="100000">
                                          <p:val>
                                            <p:strVal val="#ppt_h"/>
                                          </p:val>
                                        </p:tav>
                                      </p:tavLst>
                                    </p:anim>
                                    <p:animEffect transition="in" filter="fade">
                                      <p:cBhvr>
                                        <p:cTn id="33" dur="1000"/>
                                        <p:tgtEl>
                                          <p:spTgt spid="57348"/>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57349"/>
                                        </p:tgtEl>
                                        <p:attrNameLst>
                                          <p:attrName>style.visibility</p:attrName>
                                        </p:attrNameLst>
                                      </p:cBhvr>
                                      <p:to>
                                        <p:strVal val="visible"/>
                                      </p:to>
                                    </p:set>
                                    <p:anim calcmode="lin" valueType="num">
                                      <p:cBhvr>
                                        <p:cTn id="36" dur="1000" fill="hold"/>
                                        <p:tgtEl>
                                          <p:spTgt spid="57349"/>
                                        </p:tgtEl>
                                        <p:attrNameLst>
                                          <p:attrName>ppt_w</p:attrName>
                                        </p:attrNameLst>
                                      </p:cBhvr>
                                      <p:tavLst>
                                        <p:tav tm="0">
                                          <p:val>
                                            <p:strVal val="#ppt_w+.3"/>
                                          </p:val>
                                        </p:tav>
                                        <p:tav tm="100000">
                                          <p:val>
                                            <p:strVal val="#ppt_w"/>
                                          </p:val>
                                        </p:tav>
                                      </p:tavLst>
                                    </p:anim>
                                    <p:anim calcmode="lin" valueType="num">
                                      <p:cBhvr>
                                        <p:cTn id="37" dur="1000" fill="hold"/>
                                        <p:tgtEl>
                                          <p:spTgt spid="57349"/>
                                        </p:tgtEl>
                                        <p:attrNameLst>
                                          <p:attrName>ppt_h</p:attrName>
                                        </p:attrNameLst>
                                      </p:cBhvr>
                                      <p:tavLst>
                                        <p:tav tm="0">
                                          <p:val>
                                            <p:strVal val="#ppt_h"/>
                                          </p:val>
                                        </p:tav>
                                        <p:tav tm="100000">
                                          <p:val>
                                            <p:strVal val="#ppt_h"/>
                                          </p:val>
                                        </p:tav>
                                      </p:tavLst>
                                    </p:anim>
                                    <p:animEffect transition="in" filter="fade">
                                      <p:cBhvr>
                                        <p:cTn id="38" dur="1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9730" y="4861340"/>
            <a:ext cx="8229600" cy="775460"/>
          </a:xfrm>
        </p:spPr>
        <p:txBody>
          <a:bodyPr/>
          <a:lstStyle/>
          <a:p>
            <a:pPr>
              <a:buNone/>
            </a:pPr>
            <a:r>
              <a:rPr kumimoji="1" lang="ja-JP" altLang="en-US" dirty="0" smtClean="0">
                <a:latin typeface="ＭＳ Ｐゴシック" pitchFamily="50" charset="-128"/>
                <a:ea typeface="ＭＳ Ｐゴシック" pitchFamily="50" charset="-128"/>
              </a:rPr>
              <a:t>各製品ごとに需要が満たされることを表す。</a:t>
            </a:r>
            <a:endParaRPr kumimoji="1" lang="ja-JP" altLang="en-US" dirty="0">
              <a:latin typeface="ＭＳ Ｐゴシック" pitchFamily="50" charset="-128"/>
              <a:ea typeface="ＭＳ Ｐゴシック" pitchFamily="50" charset="-128"/>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aphicFrame>
        <p:nvGraphicFramePr>
          <p:cNvPr id="58371" name="Object 3"/>
          <p:cNvGraphicFramePr>
            <a:graphicFrameLocks noChangeAspect="1"/>
          </p:cNvGraphicFramePr>
          <p:nvPr/>
        </p:nvGraphicFramePr>
        <p:xfrm>
          <a:off x="1679040" y="1592620"/>
          <a:ext cx="5276850" cy="1017588"/>
        </p:xfrm>
        <a:graphic>
          <a:graphicData uri="http://schemas.openxmlformats.org/presentationml/2006/ole">
            <mc:AlternateContent xmlns:mc="http://schemas.openxmlformats.org/markup-compatibility/2006">
              <mc:Choice xmlns:v="urn:schemas-microsoft-com:vml" Requires="v">
                <p:oleObj spid="_x0000_s84995" name="数式" r:id="rId3" imgW="1815840" imgH="355320" progId="Equation.3">
                  <p:embed/>
                </p:oleObj>
              </mc:Choice>
              <mc:Fallback>
                <p:oleObj name="数式" r:id="rId3" imgW="1815840" imgH="355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040" y="1592620"/>
                        <a:ext cx="5276850" cy="1017588"/>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円/楕円 8"/>
          <p:cNvSpPr/>
          <p:nvPr/>
        </p:nvSpPr>
        <p:spPr bwMode="auto">
          <a:xfrm>
            <a:off x="925980" y="2766380"/>
            <a:ext cx="2013970" cy="995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4000" dirty="0" smtClean="0">
                <a:latin typeface="ＭＳ Ｐゴシック" pitchFamily="50" charset="-128"/>
                <a:ea typeface="ＭＳ Ｐゴシック" pitchFamily="50" charset="-128"/>
              </a:rPr>
              <a:t>工場</a:t>
            </a:r>
            <a:r>
              <a:rPr lang="en-US" altLang="ja-JP" sz="4000" i="1" dirty="0" smtClean="0">
                <a:latin typeface="Times New Roman" pitchFamily="18" charset="0"/>
                <a:ea typeface="ＭＳ Ｐゴシック" pitchFamily="50" charset="-128"/>
                <a:cs typeface="Times New Roman" pitchFamily="18" charset="0"/>
              </a:rPr>
              <a:t>j</a:t>
            </a:r>
            <a:endParaRPr kumimoji="0" lang="ja-JP" altLang="en-US" sz="4000" b="0" i="1"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p:txBody>
      </p:sp>
      <p:sp>
        <p:nvSpPr>
          <p:cNvPr id="10" name="円/楕円 9"/>
          <p:cNvSpPr/>
          <p:nvPr/>
        </p:nvSpPr>
        <p:spPr bwMode="auto">
          <a:xfrm>
            <a:off x="5430410" y="2791370"/>
            <a:ext cx="2013970" cy="995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4000" dirty="0" smtClean="0">
                <a:latin typeface="ＭＳ Ｐゴシック" pitchFamily="50" charset="-128"/>
                <a:ea typeface="ＭＳ Ｐゴシック" pitchFamily="50" charset="-128"/>
              </a:rPr>
              <a:t>顧客</a:t>
            </a:r>
            <a:r>
              <a:rPr lang="en-US" altLang="ja-JP" sz="4000" i="1" dirty="0" err="1" smtClean="0">
                <a:latin typeface="Times New Roman" pitchFamily="18" charset="0"/>
                <a:ea typeface="ＭＳ Ｐゴシック" pitchFamily="50" charset="-128"/>
                <a:cs typeface="Times New Roman" pitchFamily="18" charset="0"/>
              </a:rPr>
              <a:t>i</a:t>
            </a:r>
            <a:endParaRPr kumimoji="0" lang="ja-JP" altLang="en-US" sz="4000" b="0" i="1"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p:txBody>
      </p:sp>
      <p:sp>
        <p:nvSpPr>
          <p:cNvPr id="13" name="テキスト ボックス 12"/>
          <p:cNvSpPr txBox="1"/>
          <p:nvPr/>
        </p:nvSpPr>
        <p:spPr>
          <a:xfrm>
            <a:off x="3345250" y="3437750"/>
            <a:ext cx="1944530" cy="954107"/>
          </a:xfrm>
          <a:prstGeom prst="rect">
            <a:avLst/>
          </a:prstGeom>
          <a:noFill/>
        </p:spPr>
        <p:txBody>
          <a:bodyPr wrap="square" rtlCol="0">
            <a:spAutoFit/>
          </a:bodyPr>
          <a:lstStyle/>
          <a:p>
            <a:pPr algn="ctr"/>
            <a:r>
              <a:rPr kumimoji="1" lang="ja-JP" altLang="en-US" sz="2800" dirty="0" smtClean="0">
                <a:latin typeface="ＭＳ Ｐゴシック" pitchFamily="50" charset="-128"/>
                <a:ea typeface="ＭＳ Ｐゴシック" pitchFamily="50" charset="-128"/>
              </a:rPr>
              <a:t>製品</a:t>
            </a:r>
            <a:r>
              <a:rPr kumimoji="1" lang="en-US" altLang="ja-JP" sz="2800" i="1" dirty="0" smtClean="0">
                <a:latin typeface="Times New Roman" pitchFamily="18" charset="0"/>
                <a:ea typeface="ＭＳ Ｐゴシック" pitchFamily="50" charset="-128"/>
                <a:cs typeface="Times New Roman" pitchFamily="18" charset="0"/>
              </a:rPr>
              <a:t>k</a:t>
            </a:r>
            <a:r>
              <a:rPr kumimoji="1" lang="ja-JP" altLang="en-US" sz="2800" dirty="0" smtClean="0">
                <a:latin typeface="Times New Roman" pitchFamily="18" charset="0"/>
                <a:ea typeface="ＭＳ Ｐゴシック" pitchFamily="50" charset="-128"/>
                <a:cs typeface="Times New Roman" pitchFamily="18" charset="0"/>
              </a:rPr>
              <a:t>を</a:t>
            </a:r>
            <a:endParaRPr kumimoji="1" lang="en-US" altLang="ja-JP" sz="2800" dirty="0" smtClean="0">
              <a:latin typeface="Times New Roman" pitchFamily="18" charset="0"/>
              <a:ea typeface="ＭＳ Ｐゴシック" pitchFamily="50" charset="-128"/>
              <a:cs typeface="Times New Roman" pitchFamily="18" charset="0"/>
            </a:endParaRPr>
          </a:p>
          <a:p>
            <a:pPr algn="ctr"/>
            <a:r>
              <a:rPr kumimoji="1" lang="ja-JP" altLang="en-US" sz="2800" dirty="0" smtClean="0">
                <a:latin typeface="Times New Roman" pitchFamily="18" charset="0"/>
                <a:ea typeface="ＭＳ Ｐゴシック" pitchFamily="50" charset="-128"/>
                <a:cs typeface="Times New Roman" pitchFamily="18" charset="0"/>
              </a:rPr>
              <a:t>輸送</a:t>
            </a:r>
            <a:endParaRPr kumimoji="1" lang="ja-JP" altLang="en-US" sz="2800" dirty="0">
              <a:latin typeface="Times New Roman" pitchFamily="18" charset="0"/>
              <a:ea typeface="ＭＳ Ｐゴシック" pitchFamily="50" charset="-128"/>
              <a:cs typeface="Times New Roman" pitchFamily="18" charset="0"/>
            </a:endParaRPr>
          </a:p>
        </p:txBody>
      </p:sp>
      <p:sp>
        <p:nvSpPr>
          <p:cNvPr id="17" name="右矢印 16"/>
          <p:cNvSpPr/>
          <p:nvPr/>
        </p:nvSpPr>
        <p:spPr bwMode="auto">
          <a:xfrm>
            <a:off x="2928400" y="3171470"/>
            <a:ext cx="2465400" cy="16205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日付プレースホルダ 11"/>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ndParaRPr>
          </a:p>
        </p:txBody>
      </p:sp>
      <p:sp>
        <p:nvSpPr>
          <p:cNvPr id="14" name="スライド番号プレースホルダ 13"/>
          <p:cNvSpPr>
            <a:spLocks noGrp="1"/>
          </p:cNvSpPr>
          <p:nvPr>
            <p:ph type="sldNum" sz="quarter" idx="12"/>
          </p:nvPr>
        </p:nvSpPr>
        <p:spPr/>
        <p:txBody>
          <a:bodyPr/>
          <a:lstStyle/>
          <a:p>
            <a:fld id="{BD79BBB2-6F89-4540-B252-0E419FE86A2C}" type="slidenum">
              <a:rPr lang="ja-JP" altLang="en-US" smtClean="0"/>
              <a:pPr/>
              <a:t>7</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graphicFrame>
        <p:nvGraphicFramePr>
          <p:cNvPr id="58372" name="Object 4"/>
          <p:cNvGraphicFramePr>
            <a:graphicFrameLocks noChangeAspect="1"/>
          </p:cNvGraphicFramePr>
          <p:nvPr/>
        </p:nvGraphicFramePr>
        <p:xfrm>
          <a:off x="1817990" y="2094030"/>
          <a:ext cx="5357813" cy="936625"/>
        </p:xfrm>
        <a:graphic>
          <a:graphicData uri="http://schemas.openxmlformats.org/presentationml/2006/ole">
            <mc:AlternateContent xmlns:mc="http://schemas.openxmlformats.org/markup-compatibility/2006">
              <mc:Choice xmlns:v="urn:schemas-microsoft-com:vml" Requires="v">
                <p:oleObj spid="_x0000_s58373" name="数式" r:id="rId3" imgW="1638000" imgH="342720" progId="Equation.3">
                  <p:embed/>
                </p:oleObj>
              </mc:Choice>
              <mc:Fallback>
                <p:oleObj name="数式" r:id="rId3" imgW="163800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990" y="2094030"/>
                        <a:ext cx="5357813" cy="936625"/>
                      </a:xfrm>
                      <a:prstGeom prst="rect">
                        <a:avLst/>
                      </a:prstGeom>
                      <a:noFill/>
                      <a:ln>
                        <a:noFill/>
                      </a:ln>
                      <a:extLst>
                        <a:ext uri="{909E8E84-426E-40DD-AFC4-6F175D3DCCD1}">
                          <a14:hiddenFill xmlns:a14="http://schemas.microsoft.com/office/drawing/2010/main">
                            <a:solidFill>
                              <a:schemeClr val="tx1">
                                <a:alpha val="49001"/>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円形吹き出し 19"/>
          <p:cNvSpPr/>
          <p:nvPr/>
        </p:nvSpPr>
        <p:spPr bwMode="auto">
          <a:xfrm>
            <a:off x="439830" y="4062780"/>
            <a:ext cx="3564960" cy="1574160"/>
          </a:xfrm>
          <a:prstGeom prst="wedgeEllipseCallout">
            <a:avLst>
              <a:gd name="adj1" fmla="val 30466"/>
              <a:gd name="adj2" fmla="val -12500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400" dirty="0" smtClean="0">
                <a:latin typeface="ＭＳ Ｐゴシック" pitchFamily="50" charset="-128"/>
                <a:ea typeface="ＭＳ Ｐゴシック" pitchFamily="50" charset="-128"/>
              </a:rPr>
              <a:t>工場で生産されるすべての製品の合計</a:t>
            </a:r>
            <a:endParaRPr kumimoji="0" lang="ja-JP"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1" name="円形吹き出し 20"/>
          <p:cNvSpPr/>
          <p:nvPr/>
        </p:nvSpPr>
        <p:spPr bwMode="auto">
          <a:xfrm>
            <a:off x="4678190" y="3717330"/>
            <a:ext cx="2660210" cy="889420"/>
          </a:xfrm>
          <a:prstGeom prst="wedgeEllipseCallout">
            <a:avLst>
              <a:gd name="adj1" fmla="val -49425"/>
              <a:gd name="adj2" fmla="val -15290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400" dirty="0" smtClean="0">
                <a:latin typeface="ＭＳ Ｐゴシック" pitchFamily="50" charset="-128"/>
                <a:ea typeface="ＭＳ Ｐゴシック" pitchFamily="50" charset="-128"/>
              </a:rPr>
              <a:t>工場の容量</a:t>
            </a:r>
            <a:endParaRPr lang="en-US" altLang="ja-JP" sz="2400" dirty="0" smtClean="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8</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2012/8/28</a:t>
            </a:r>
            <a:endParaRPr lang="zh-CN" altLang="en-US" sz="1800" dirty="0">
              <a:solidFill>
                <a:schemeClr val="tx1"/>
              </a:solidFill>
              <a:latin typeface="Arial" pitchFamily="34" charset="0"/>
              <a:ea typeface="+mn-ea"/>
            </a:endParaRPr>
          </a:p>
        </p:txBody>
      </p:sp>
      <p:sp>
        <p:nvSpPr>
          <p:cNvPr id="6" name="矩形 15"/>
          <p:cNvSpPr/>
          <p:nvPr/>
        </p:nvSpPr>
        <p:spPr>
          <a:xfrm>
            <a:off x="611680" y="665120"/>
            <a:ext cx="7516320" cy="642942"/>
          </a:xfrm>
          <a:prstGeom prst="rect">
            <a:avLst/>
          </a:prstGeom>
          <a:gradFill flip="none" rotWithShape="1">
            <a:gsLst>
              <a:gs pos="1400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ＭＳ Ｐゴシック" pitchFamily="50" charset="-128"/>
                <a:ea typeface="ＭＳ Ｐゴシック" pitchFamily="50" charset="-128"/>
              </a:rPr>
              <a:t>1.6</a:t>
            </a:r>
            <a:r>
              <a:rPr lang="ja-JP" altLang="en-US" sz="3600" b="1" dirty="0" smtClean="0">
                <a:latin typeface="ＭＳ Ｐゴシック" pitchFamily="50" charset="-128"/>
                <a:ea typeface="ＭＳ Ｐゴシック" pitchFamily="50" charset="-128"/>
              </a:rPr>
              <a:t>　多品種輸送問題</a:t>
            </a:r>
            <a:endParaRPr lang="zh-CN" altLang="en-US" sz="3600" b="1" dirty="0">
              <a:latin typeface="ＭＳ Ｐゴシック" pitchFamily="50" charset="-128"/>
              <a:ea typeface="ＭＳ Ｐゴシック" pitchFamily="50" charset="-128"/>
            </a:endParaRPr>
          </a:p>
        </p:txBody>
      </p:sp>
      <p:sp>
        <p:nvSpPr>
          <p:cNvPr id="7" name="椭圆 13"/>
          <p:cNvSpPr/>
          <p:nvPr/>
        </p:nvSpPr>
        <p:spPr>
          <a:xfrm>
            <a:off x="220030" y="548640"/>
            <a:ext cx="785818" cy="785818"/>
          </a:xfrm>
          <a:prstGeom prst="ellipse">
            <a:avLst/>
          </a:prstGeom>
          <a:solidFill>
            <a:srgbClr val="C00000"/>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微软雅黑" pitchFamily="34" charset="-122"/>
            </a:endParaRPr>
          </a:p>
        </p:txBody>
      </p:sp>
      <p:sp>
        <p:nvSpPr>
          <p:cNvPr id="10" name="コンテンツ プレースホルダ 2"/>
          <p:cNvSpPr txBox="1">
            <a:spLocks/>
          </p:cNvSpPr>
          <p:nvPr/>
        </p:nvSpPr>
        <p:spPr bwMode="auto">
          <a:xfrm>
            <a:off x="3428992" y="1285860"/>
            <a:ext cx="2179188"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rPr>
              <a:t>プログラム</a:t>
            </a:r>
            <a:endParaRPr kumimoji="1" lang="ja-JP" alt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ＭＳ Ｐゴシック" pitchFamily="50" charset="-128"/>
              <a:ea typeface="ＭＳ Ｐゴシック" pitchFamily="50" charset="-128"/>
              <a:cs typeface="+mn-cs"/>
              <a:sym typeface="Calibri" pitchFamily="34" charset="0"/>
            </a:endParaRPr>
          </a:p>
        </p:txBody>
      </p:sp>
      <p:pic>
        <p:nvPicPr>
          <p:cNvPr id="94210" name="Picture 2"/>
          <p:cNvPicPr>
            <a:picLocks noChangeAspect="1" noChangeArrowheads="1"/>
          </p:cNvPicPr>
          <p:nvPr/>
        </p:nvPicPr>
        <p:blipFill>
          <a:blip r:embed="rId2" cstate="print"/>
          <a:srcRect/>
          <a:stretch>
            <a:fillRect/>
          </a:stretch>
        </p:blipFill>
        <p:spPr bwMode="auto">
          <a:xfrm>
            <a:off x="2285984" y="2071678"/>
            <a:ext cx="4543425" cy="39624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BD79BBB2-6F89-4540-B252-0E419FE86A2C}" type="slidenum">
              <a:rPr lang="ja-JP" altLang="en-US" smtClean="0"/>
              <a:pPr/>
              <a:t>9</a:t>
            </a:fld>
            <a:r>
              <a:rPr lang="en-US" altLang="ja-JP" smtClean="0"/>
              <a:t>/57</a:t>
            </a:r>
            <a:endParaRPr lang="zh-CN" altLang="en-US" sz="1800" dirty="0">
              <a:solidFill>
                <a:schemeClr val="tx1"/>
              </a:solidFill>
              <a:latin typeface="Arial" pitchFamily="34" charset="0"/>
              <a:ea typeface="+mn-e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5.3"/>
</p:tagLst>
</file>

<file path=ppt/tags/tag2.xml><?xml version="1.0" encoding="utf-8"?>
<p:tagLst xmlns:a="http://schemas.openxmlformats.org/drawingml/2006/main" xmlns:r="http://schemas.openxmlformats.org/officeDocument/2006/relationships" xmlns:p="http://schemas.openxmlformats.org/presentationml/2006/main">
  <p:tag name="TIMING" val="|1.6|15.3"/>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157256412</TotalTime>
  <Pages>0</Pages>
  <Words>743</Words>
  <Characters>0</Characters>
  <Application>Microsoft Office PowerPoint</Application>
  <DocSecurity>0</DocSecurity>
  <PresentationFormat>画面に合わせる (4:3)</PresentationFormat>
  <Lines>0</Lines>
  <Paragraphs>339</Paragraphs>
  <Slides>55</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57" baseType="lpstr">
      <vt:lpstr>Office 主题</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江西清欠攻关碰头会</dc:title>
  <dc:subject/>
  <dc:creator>Administrator</dc:creator>
  <cp:keywords/>
  <dc:description/>
  <cp:lastModifiedBy>logman</cp:lastModifiedBy>
  <cp:revision>513</cp:revision>
  <cp:lastPrinted>1899-12-30T00:00:00Z</cp:lastPrinted>
  <dcterms:created xsi:type="dcterms:W3CDTF">2012-04-23T15:52:59Z</dcterms:created>
  <dcterms:modified xsi:type="dcterms:W3CDTF">2012-11-06T22:54:59Z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